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85" r:id="rId9"/>
    <p:sldId id="263" r:id="rId10"/>
    <p:sldId id="264" r:id="rId11"/>
    <p:sldId id="265" r:id="rId12"/>
    <p:sldId id="266" r:id="rId13"/>
    <p:sldId id="267" r:id="rId14"/>
    <p:sldId id="268" r:id="rId15"/>
    <p:sldId id="269" r:id="rId16"/>
    <p:sldId id="270" r:id="rId17"/>
    <p:sldId id="272" r:id="rId18"/>
    <p:sldId id="273" r:id="rId19"/>
    <p:sldId id="275" r:id="rId20"/>
    <p:sldId id="276" r:id="rId21"/>
    <p:sldId id="277" r:id="rId22"/>
    <p:sldId id="278" r:id="rId23"/>
    <p:sldId id="280" r:id="rId24"/>
    <p:sldId id="281" r:id="rId25"/>
    <p:sldId id="282" r:id="rId26"/>
    <p:sldId id="283" r:id="rId27"/>
    <p:sldId id="279" r:id="rId28"/>
    <p:sldId id="284" r:id="rId29"/>
  </p:sldIdLst>
  <p:sldSz cx="17419638" cy="6400800"/>
  <p:notesSz cx="6858000" cy="9144000"/>
  <p:defaultTextStyle>
    <a:defPPr>
      <a:defRPr lang="ru-RU"/>
    </a:defPPr>
    <a:lvl1pPr marL="0" algn="l" defTabSz="952805" rtl="0" eaLnBrk="1" latinLnBrk="0" hangingPunct="1">
      <a:defRPr sz="1876" kern="1200">
        <a:solidFill>
          <a:schemeClr val="tx1"/>
        </a:solidFill>
        <a:latin typeface="+mn-lt"/>
        <a:ea typeface="+mn-ea"/>
        <a:cs typeface="+mn-cs"/>
      </a:defRPr>
    </a:lvl1pPr>
    <a:lvl2pPr marL="476402" algn="l" defTabSz="952805" rtl="0" eaLnBrk="1" latinLnBrk="0" hangingPunct="1">
      <a:defRPr sz="1876" kern="1200">
        <a:solidFill>
          <a:schemeClr val="tx1"/>
        </a:solidFill>
        <a:latin typeface="+mn-lt"/>
        <a:ea typeface="+mn-ea"/>
        <a:cs typeface="+mn-cs"/>
      </a:defRPr>
    </a:lvl2pPr>
    <a:lvl3pPr marL="952805" algn="l" defTabSz="952805" rtl="0" eaLnBrk="1" latinLnBrk="0" hangingPunct="1">
      <a:defRPr sz="1876" kern="1200">
        <a:solidFill>
          <a:schemeClr val="tx1"/>
        </a:solidFill>
        <a:latin typeface="+mn-lt"/>
        <a:ea typeface="+mn-ea"/>
        <a:cs typeface="+mn-cs"/>
      </a:defRPr>
    </a:lvl3pPr>
    <a:lvl4pPr marL="1429207" algn="l" defTabSz="952805" rtl="0" eaLnBrk="1" latinLnBrk="0" hangingPunct="1">
      <a:defRPr sz="1876" kern="1200">
        <a:solidFill>
          <a:schemeClr val="tx1"/>
        </a:solidFill>
        <a:latin typeface="+mn-lt"/>
        <a:ea typeface="+mn-ea"/>
        <a:cs typeface="+mn-cs"/>
      </a:defRPr>
    </a:lvl4pPr>
    <a:lvl5pPr marL="1905610" algn="l" defTabSz="952805" rtl="0" eaLnBrk="1" latinLnBrk="0" hangingPunct="1">
      <a:defRPr sz="1876" kern="1200">
        <a:solidFill>
          <a:schemeClr val="tx1"/>
        </a:solidFill>
        <a:latin typeface="+mn-lt"/>
        <a:ea typeface="+mn-ea"/>
        <a:cs typeface="+mn-cs"/>
      </a:defRPr>
    </a:lvl5pPr>
    <a:lvl6pPr marL="2382012" algn="l" defTabSz="952805" rtl="0" eaLnBrk="1" latinLnBrk="0" hangingPunct="1">
      <a:defRPr sz="1876" kern="1200">
        <a:solidFill>
          <a:schemeClr val="tx1"/>
        </a:solidFill>
        <a:latin typeface="+mn-lt"/>
        <a:ea typeface="+mn-ea"/>
        <a:cs typeface="+mn-cs"/>
      </a:defRPr>
    </a:lvl6pPr>
    <a:lvl7pPr marL="2858414" algn="l" defTabSz="952805" rtl="0" eaLnBrk="1" latinLnBrk="0" hangingPunct="1">
      <a:defRPr sz="1876" kern="1200">
        <a:solidFill>
          <a:schemeClr val="tx1"/>
        </a:solidFill>
        <a:latin typeface="+mn-lt"/>
        <a:ea typeface="+mn-ea"/>
        <a:cs typeface="+mn-cs"/>
      </a:defRPr>
    </a:lvl7pPr>
    <a:lvl8pPr marL="3334817" algn="l" defTabSz="952805" rtl="0" eaLnBrk="1" latinLnBrk="0" hangingPunct="1">
      <a:defRPr sz="1876" kern="1200">
        <a:solidFill>
          <a:schemeClr val="tx1"/>
        </a:solidFill>
        <a:latin typeface="+mn-lt"/>
        <a:ea typeface="+mn-ea"/>
        <a:cs typeface="+mn-cs"/>
      </a:defRPr>
    </a:lvl8pPr>
    <a:lvl9pPr marL="3811219" algn="l" defTabSz="952805" rtl="0" eaLnBrk="1" latinLnBrk="0" hangingPunct="1">
      <a:defRPr sz="187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F5779"/>
    <a:srgbClr val="59C5EC"/>
    <a:srgbClr val="E8EFF3"/>
    <a:srgbClr val="000000"/>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315" autoAdjust="0"/>
  </p:normalViewPr>
  <p:slideViewPr>
    <p:cSldViewPr snapToGrid="0" showGuides="1">
      <p:cViewPr varScale="1">
        <p:scale>
          <a:sx n="61" d="100"/>
          <a:sy n="61" d="100"/>
        </p:scale>
        <p:origin x="102" y="438"/>
      </p:cViewPr>
      <p:guideLst/>
    </p:cSldViewPr>
  </p:slideViewPr>
  <p:notesTextViewPr>
    <p:cViewPr>
      <p:scale>
        <a:sx n="1" d="1"/>
        <a:sy n="1" d="1"/>
      </p:scale>
      <p:origin x="0" y="0"/>
    </p:cViewPr>
  </p:notesText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DD97-4156-BA5D-E14D2C46EEAA}"/>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DD97-4156-BA5D-E14D2C46EEAA}"/>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DD97-4156-BA5D-E14D2C46EEAA}"/>
            </c:ext>
          </c:extLst>
        </c:ser>
        <c:dLbls>
          <c:showLegendKey val="0"/>
          <c:showVal val="0"/>
          <c:showCatName val="0"/>
          <c:showSerName val="0"/>
          <c:showPercent val="0"/>
          <c:showBubbleSize val="0"/>
        </c:dLbls>
        <c:gapWidth val="174"/>
        <c:overlap val="100"/>
        <c:axId val="1307319472"/>
        <c:axId val="1307319864"/>
      </c:barChart>
      <c:catAx>
        <c:axId val="130731947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864"/>
        <c:crosses val="autoZero"/>
        <c:auto val="1"/>
        <c:lblAlgn val="ctr"/>
        <c:lblOffset val="100"/>
        <c:noMultiLvlLbl val="0"/>
      </c:catAx>
      <c:valAx>
        <c:axId val="1307319864"/>
        <c:scaling>
          <c:orientation val="minMax"/>
          <c:max val="50000"/>
        </c:scaling>
        <c:delete val="0"/>
        <c:axPos val="l"/>
        <c:majorGridlines>
          <c:spPr>
            <a:ln w="9525" cap="flat" cmpd="sng" algn="ctr">
              <a:solidFill>
                <a:schemeClr val="bg2">
                  <a:lumMod val="20000"/>
                  <a:lumOff val="80000"/>
                </a:schemeClr>
              </a:solidFill>
              <a:round/>
            </a:ln>
            <a:effectLst/>
          </c:spPr>
        </c:majorGridlines>
        <c:numFmt formatCode="[$$-409]#,##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472"/>
        <c:crosses val="autoZero"/>
        <c:crossBetween val="between"/>
        <c:majorUnit val="1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20000"/>
                  <a:lumOff val="80000"/>
                </a:schemeClr>
              </a:solidFill>
              <a:ln w="19050">
                <a:noFill/>
              </a:ln>
              <a:effectLst/>
            </c:spPr>
            <c:extLst>
              <c:ext xmlns:c16="http://schemas.microsoft.com/office/drawing/2014/chart" uri="{C3380CC4-5D6E-409C-BE32-E72D297353CC}">
                <c16:uniqueId val="{00000005-F8BB-4C2C-9D97-E189871A6E49}"/>
              </c:ext>
            </c:extLst>
          </c:dPt>
          <c:dPt>
            <c:idx val="1"/>
            <c:bubble3D val="0"/>
            <c:spPr>
              <a:solidFill>
                <a:schemeClr val="accent1"/>
              </a:solidFill>
              <a:ln w="19050">
                <a:noFill/>
              </a:ln>
              <a:effectLst/>
            </c:spPr>
            <c:extLst>
              <c:ext xmlns:c16="http://schemas.microsoft.com/office/drawing/2014/chart" uri="{C3380CC4-5D6E-409C-BE32-E72D297353CC}">
                <c16:uniqueId val="{00000001-F8BB-4C2C-9D97-E189871A6E49}"/>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2-F8BB-4C2C-9D97-E189871A6E49}"/>
              </c:ext>
            </c:extLst>
          </c:dPt>
          <c:dPt>
            <c:idx val="3"/>
            <c:bubble3D val="0"/>
            <c:spPr>
              <a:solidFill>
                <a:schemeClr val="tx1">
                  <a:lumMod val="60000"/>
                  <a:lumOff val="40000"/>
                </a:schemeClr>
              </a:solidFill>
              <a:ln w="19050">
                <a:noFill/>
              </a:ln>
              <a:effectLst/>
            </c:spPr>
            <c:extLst>
              <c:ext xmlns:c16="http://schemas.microsoft.com/office/drawing/2014/chart" uri="{C3380CC4-5D6E-409C-BE32-E72D297353CC}">
                <c16:uniqueId val="{00000003-F8BB-4C2C-9D97-E189871A6E49}"/>
              </c:ext>
            </c:extLst>
          </c:dPt>
          <c:dPt>
            <c:idx val="4"/>
            <c:bubble3D val="0"/>
            <c:spPr>
              <a:solidFill>
                <a:schemeClr val="tx2">
                  <a:lumMod val="60000"/>
                  <a:lumOff val="40000"/>
                </a:schemeClr>
              </a:solidFill>
              <a:ln w="19050">
                <a:noFill/>
              </a:ln>
              <a:effectLst/>
            </c:spPr>
            <c:extLst>
              <c:ext xmlns:c16="http://schemas.microsoft.com/office/drawing/2014/chart" uri="{C3380CC4-5D6E-409C-BE32-E72D297353CC}">
                <c16:uniqueId val="{00000004-F8BB-4C2C-9D97-E189871A6E49}"/>
              </c:ext>
            </c:extLst>
          </c:dPt>
          <c:dPt>
            <c:idx val="5"/>
            <c:bubble3D val="0"/>
            <c:spPr>
              <a:solidFill>
                <a:schemeClr val="accent6"/>
              </a:solidFill>
              <a:ln w="19050">
                <a:noFill/>
              </a:ln>
              <a:effectLst/>
            </c:spPr>
            <c:extLst>
              <c:ext xmlns:c16="http://schemas.microsoft.com/office/drawing/2014/chart" uri="{C3380CC4-5D6E-409C-BE32-E72D297353CC}">
                <c16:uniqueId val="{0000000B-7C75-40B1-98BA-DBD34C0EB4D3}"/>
              </c:ext>
            </c:extLst>
          </c:dPt>
          <c:cat>
            <c:strRef>
              <c:f>Sheet1!$A$2:$A$7</c:f>
              <c:strCache>
                <c:ptCount val="5"/>
                <c:pt idx="0">
                  <c:v>1st Qtr</c:v>
                </c:pt>
                <c:pt idx="1">
                  <c:v>2nd Qtr</c:v>
                </c:pt>
                <c:pt idx="2">
                  <c:v>3rd Qtr</c:v>
                </c:pt>
                <c:pt idx="3">
                  <c:v>4th Qtr</c:v>
                </c:pt>
                <c:pt idx="4">
                  <c:v>5th Qtr</c:v>
                </c:pt>
              </c:strCache>
            </c:strRef>
          </c:cat>
          <c:val>
            <c:numRef>
              <c:f>Sheet1!$B$2:$B$7</c:f>
              <c:numCache>
                <c:formatCode>General</c:formatCode>
                <c:ptCount val="6"/>
                <c:pt idx="0">
                  <c:v>1.5</c:v>
                </c:pt>
                <c:pt idx="1">
                  <c:v>1.5</c:v>
                </c:pt>
                <c:pt idx="2">
                  <c:v>1.5</c:v>
                </c:pt>
                <c:pt idx="3">
                  <c:v>1.5</c:v>
                </c:pt>
                <c:pt idx="4">
                  <c:v>3.5</c:v>
                </c:pt>
              </c:numCache>
            </c:numRef>
          </c:val>
          <c:extLst>
            <c:ext xmlns:c16="http://schemas.microsoft.com/office/drawing/2014/chart" uri="{C3380CC4-5D6E-409C-BE32-E72D297353CC}">
              <c16:uniqueId val="{00000000-F8BB-4C2C-9D97-E189871A6E49}"/>
            </c:ext>
          </c:extLst>
        </c:ser>
        <c:dLbls>
          <c:showLegendKey val="0"/>
          <c:showVal val="0"/>
          <c:showCatName val="0"/>
          <c:showSerName val="0"/>
          <c:showPercent val="0"/>
          <c:showBubbleSize val="0"/>
          <c:showLeaderLines val="1"/>
        </c:dLbls>
        <c:firstSliceAng val="247"/>
        <c:holeSize val="53"/>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11.09.2018</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11.09.2018</a:t>
            </a:fld>
            <a:endParaRPr lang="ru-RU" dirty="0"/>
          </a:p>
        </p:txBody>
      </p:sp>
      <p:sp>
        <p:nvSpPr>
          <p:cNvPr id="4" name="Slide Image Placeholder 3"/>
          <p:cNvSpPr>
            <a:spLocks noGrp="1" noRot="1" noChangeAspect="1"/>
          </p:cNvSpPr>
          <p:nvPr>
            <p:ph type="sldImg" idx="2"/>
          </p:nvPr>
        </p:nvSpPr>
        <p:spPr>
          <a:xfrm>
            <a:off x="-769938" y="1143000"/>
            <a:ext cx="8397876"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52805" rtl="0" eaLnBrk="1" latinLnBrk="0" hangingPunct="1">
      <a:defRPr sz="1250" kern="1200">
        <a:solidFill>
          <a:schemeClr val="tx1"/>
        </a:solidFill>
        <a:latin typeface="+mn-lt"/>
        <a:ea typeface="+mn-ea"/>
        <a:cs typeface="+mn-cs"/>
      </a:defRPr>
    </a:lvl1pPr>
    <a:lvl2pPr marL="476402" algn="l" defTabSz="952805" rtl="0" eaLnBrk="1" latinLnBrk="0" hangingPunct="1">
      <a:defRPr sz="1250" kern="1200">
        <a:solidFill>
          <a:schemeClr val="tx1"/>
        </a:solidFill>
        <a:latin typeface="+mn-lt"/>
        <a:ea typeface="+mn-ea"/>
        <a:cs typeface="+mn-cs"/>
      </a:defRPr>
    </a:lvl2pPr>
    <a:lvl3pPr marL="952805" algn="l" defTabSz="952805" rtl="0" eaLnBrk="1" latinLnBrk="0" hangingPunct="1">
      <a:defRPr sz="1250" kern="1200">
        <a:solidFill>
          <a:schemeClr val="tx1"/>
        </a:solidFill>
        <a:latin typeface="+mn-lt"/>
        <a:ea typeface="+mn-ea"/>
        <a:cs typeface="+mn-cs"/>
      </a:defRPr>
    </a:lvl3pPr>
    <a:lvl4pPr marL="1429207" algn="l" defTabSz="952805" rtl="0" eaLnBrk="1" latinLnBrk="0" hangingPunct="1">
      <a:defRPr sz="1250" kern="1200">
        <a:solidFill>
          <a:schemeClr val="tx1"/>
        </a:solidFill>
        <a:latin typeface="+mn-lt"/>
        <a:ea typeface="+mn-ea"/>
        <a:cs typeface="+mn-cs"/>
      </a:defRPr>
    </a:lvl4pPr>
    <a:lvl5pPr marL="1905610" algn="l" defTabSz="952805" rtl="0" eaLnBrk="1" latinLnBrk="0" hangingPunct="1">
      <a:defRPr sz="1250" kern="1200">
        <a:solidFill>
          <a:schemeClr val="tx1"/>
        </a:solidFill>
        <a:latin typeface="+mn-lt"/>
        <a:ea typeface="+mn-ea"/>
        <a:cs typeface="+mn-cs"/>
      </a:defRPr>
    </a:lvl5pPr>
    <a:lvl6pPr marL="2382012" algn="l" defTabSz="952805" rtl="0" eaLnBrk="1" latinLnBrk="0" hangingPunct="1">
      <a:defRPr sz="1250" kern="1200">
        <a:solidFill>
          <a:schemeClr val="tx1"/>
        </a:solidFill>
        <a:latin typeface="+mn-lt"/>
        <a:ea typeface="+mn-ea"/>
        <a:cs typeface="+mn-cs"/>
      </a:defRPr>
    </a:lvl6pPr>
    <a:lvl7pPr marL="2858414" algn="l" defTabSz="952805" rtl="0" eaLnBrk="1" latinLnBrk="0" hangingPunct="1">
      <a:defRPr sz="1250" kern="1200">
        <a:solidFill>
          <a:schemeClr val="tx1"/>
        </a:solidFill>
        <a:latin typeface="+mn-lt"/>
        <a:ea typeface="+mn-ea"/>
        <a:cs typeface="+mn-cs"/>
      </a:defRPr>
    </a:lvl7pPr>
    <a:lvl8pPr marL="3334817" algn="l" defTabSz="952805" rtl="0" eaLnBrk="1" latinLnBrk="0" hangingPunct="1">
      <a:defRPr sz="1250" kern="1200">
        <a:solidFill>
          <a:schemeClr val="tx1"/>
        </a:solidFill>
        <a:latin typeface="+mn-lt"/>
        <a:ea typeface="+mn-ea"/>
        <a:cs typeface="+mn-cs"/>
      </a:defRPr>
    </a:lvl8pPr>
    <a:lvl9pPr marL="3811219" algn="l" defTabSz="952805" rtl="0" eaLnBrk="1" latinLnBrk="0" hangingPunct="1">
      <a:defRPr sz="12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655415" y="426720"/>
            <a:ext cx="16108811" cy="5547360"/>
          </a:xfrm>
          <a:noFill/>
        </p:spPr>
        <p:txBody>
          <a:bodyPr anchor="ctr" anchorCtr="0">
            <a:noAutofit/>
          </a:bodyPr>
          <a:lstStyle>
            <a:lvl1pPr marL="0" indent="0" algn="ctr">
              <a:buNone/>
              <a:defRPr>
                <a:latin typeface="+mn-lt"/>
              </a:defRPr>
            </a:lvl1pPr>
          </a:lstStyle>
          <a:p>
            <a:r>
              <a:rPr lang="en-US" smtClean="0"/>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7664641" y="1629718"/>
            <a:ext cx="2090357" cy="921716"/>
          </a:xfrm>
        </p:spPr>
        <p:txBody>
          <a:bodyPr anchor="ctr" anchorCtr="0">
            <a:noAutofit/>
          </a:bodyPr>
          <a:lstStyle>
            <a:lvl1pPr marL="0" indent="0" algn="ctr">
              <a:buNone/>
              <a:defRPr sz="1120">
                <a:latin typeface="+mn-lt"/>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5415" y="3035702"/>
            <a:ext cx="16108811" cy="1258805"/>
          </a:xfrm>
          <a:solidFill>
            <a:schemeClr val="bg1">
              <a:alpha val="60000"/>
            </a:schemeClr>
          </a:solidFill>
        </p:spPr>
        <p:txBody>
          <a:bodyPr anchor="ctr" anchorCtr="0">
            <a:normAutofit/>
          </a:bodyPr>
          <a:lstStyle>
            <a:lvl1pPr algn="ctr">
              <a:defRPr sz="4400">
                <a:latin typeface="+mj-lt"/>
              </a:defRPr>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5415" y="4320148"/>
            <a:ext cx="16108811" cy="1653932"/>
          </a:xfrm>
          <a:solidFill>
            <a:schemeClr val="accent1">
              <a:alpha val="30000"/>
            </a:schemeClr>
          </a:solidFill>
        </p:spPr>
        <p:txBody>
          <a:bodyPr tIns="252000" rIns="90000" anchor="t" anchorCtr="0">
            <a:normAutofit/>
          </a:bodyPr>
          <a:lstStyle>
            <a:lvl1pPr marL="0" indent="0" algn="ctr">
              <a:buNone/>
              <a:defRPr sz="2240">
                <a:solidFill>
                  <a:schemeClr val="bg1"/>
                </a:solidFill>
                <a:latin typeface="+mj-lt"/>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9/11/2018</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2587209" y="2372330"/>
            <a:ext cx="3318441" cy="2167738"/>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5711464" y="2053514"/>
            <a:ext cx="4298296" cy="2807818"/>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9815575" y="1846274"/>
            <a:ext cx="5016856" cy="3277210"/>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962275" y="2866449"/>
            <a:ext cx="2568310" cy="729457"/>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2471890" y="5272717"/>
            <a:ext cx="3549080" cy="312590"/>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3094568" y="3648756"/>
            <a:ext cx="2281493" cy="401987"/>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6232974" y="5296185"/>
            <a:ext cx="3549080" cy="312590"/>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10549463" y="5279580"/>
            <a:ext cx="3549080" cy="312590"/>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6576457" y="2864303"/>
            <a:ext cx="2568310" cy="729457"/>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11039848" y="2864303"/>
            <a:ext cx="2568310" cy="729457"/>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6719866" y="3656302"/>
            <a:ext cx="2281493" cy="401987"/>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11183255" y="3656302"/>
            <a:ext cx="2281493" cy="401987"/>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1195334" y="1285977"/>
            <a:ext cx="13624361" cy="504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8709819" y="2683838"/>
            <a:ext cx="8076997" cy="254325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8"/>
            <a:ext cx="13624361" cy="848416"/>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698810"/>
            <a:ext cx="8709819" cy="254325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5332" y="3059972"/>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5332" y="3419389"/>
            <a:ext cx="6887463" cy="1510350"/>
          </a:xfrm>
        </p:spPr>
        <p:txBody>
          <a:bodyPr lIns="36000" tIns="0" rIns="0" bIns="0">
            <a:normAutofit/>
          </a:bodyPr>
          <a:lstStyle>
            <a:lvl1pPr marL="137160" indent="-137160">
              <a:spcBef>
                <a:spcPts val="480"/>
              </a:spcBef>
              <a:buClr>
                <a:schemeClr val="accent1">
                  <a:lumMod val="40000"/>
                  <a:lumOff val="60000"/>
                </a:schemeClr>
              </a:buClr>
              <a:buSzPct val="125000"/>
              <a:buFont typeface="Wingdings" panose="05000000000000000000" pitchFamily="2" charset="2"/>
              <a:buChar char="§"/>
              <a:defRPr sz="1120"/>
            </a:lvl1pPr>
            <a:lvl2pPr marL="502920" indent="-137160">
              <a:spcBef>
                <a:spcPts val="480"/>
              </a:spcBef>
              <a:buClr>
                <a:schemeClr val="accent1">
                  <a:lumMod val="40000"/>
                  <a:lumOff val="60000"/>
                </a:schemeClr>
              </a:buClr>
              <a:buSzPct val="125000"/>
              <a:buFont typeface="Wingdings" panose="05000000000000000000" pitchFamily="2" charset="2"/>
              <a:buChar char="§"/>
              <a:defRPr sz="1120"/>
            </a:lvl2pPr>
          </a:lstStyle>
          <a:p>
            <a:pPr lvl="0"/>
            <a:r>
              <a:rPr lang="en-US" smtClean="0"/>
              <a:t>Edit Master text styles</a:t>
            </a:r>
          </a:p>
          <a:p>
            <a:pPr lvl="1"/>
            <a:r>
              <a:rPr lang="en-US" smtClean="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81030" y="3059972"/>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9281030" y="3419389"/>
            <a:ext cx="6887463" cy="1510350"/>
          </a:xfrm>
        </p:spPr>
        <p:txBody>
          <a:bodyPr lIns="36000" tIns="0" rIns="0" bIns="0">
            <a:normAutofit/>
          </a:bodyPr>
          <a:lstStyle>
            <a:lvl1pPr marL="137160" indent="-137160">
              <a:spcBef>
                <a:spcPts val="480"/>
              </a:spcBef>
              <a:buClr>
                <a:schemeClr val="bg2">
                  <a:lumMod val="40000"/>
                  <a:lumOff val="60000"/>
                </a:schemeClr>
              </a:buClr>
              <a:buSzPct val="125000"/>
              <a:buFont typeface="Wingdings" panose="05000000000000000000" pitchFamily="2" charset="2"/>
              <a:buChar char="§"/>
              <a:defRPr sz="1120"/>
            </a:lvl1pPr>
            <a:lvl2pPr marL="502920" indent="-137160">
              <a:spcBef>
                <a:spcPts val="480"/>
              </a:spcBef>
              <a:buClr>
                <a:schemeClr val="bg2">
                  <a:lumMod val="40000"/>
                  <a:lumOff val="60000"/>
                </a:schemeClr>
              </a:buClr>
              <a:buSzPct val="125000"/>
              <a:buFont typeface="Wingdings" panose="05000000000000000000" pitchFamily="2" charset="2"/>
              <a:buChar char="§"/>
              <a:defRPr sz="1120"/>
            </a:lvl2pPr>
          </a:lstStyle>
          <a:p>
            <a:pPr lvl="0"/>
            <a:r>
              <a:rPr lang="en-US" smtClean="0"/>
              <a:t>Edit Master text styles</a:t>
            </a:r>
          </a:p>
          <a:p>
            <a:pPr lvl="1"/>
            <a:r>
              <a:rPr lang="en-US" smtClean="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331629"/>
            <a:ext cx="17419638" cy="4651248"/>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4666957" y="5423248"/>
            <a:ext cx="1543078" cy="218400"/>
          </a:xfrm>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4673834" y="2613594"/>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951948" y="2088339"/>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2675646" y="4366500"/>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9482203" y="2666469"/>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9227077" y="4464430"/>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13080755" y="4243077"/>
            <a:ext cx="2532010" cy="725424"/>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1195333" y="3660848"/>
            <a:ext cx="3917150" cy="232295"/>
          </a:xfrm>
        </p:spPr>
        <p:txBody>
          <a:bodyPr>
            <a:noAutofit/>
          </a:bodyPr>
          <a:lstStyle>
            <a:lvl1pPr marL="0" indent="0">
              <a:buNone/>
              <a:defRPr sz="960" b="1"/>
            </a:lvl1pPr>
            <a:lvl2pPr marL="365760" indent="0">
              <a:buNone/>
              <a:defRPr sz="960" b="1"/>
            </a:lvl2pPr>
            <a:lvl3pPr>
              <a:defRPr sz="960" b="1"/>
            </a:lvl3pPr>
            <a:lvl4pPr>
              <a:defRPr sz="960" b="1"/>
            </a:lvl4pPr>
            <a:lvl5pPr>
              <a:defRPr sz="96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1348078" y="3600882"/>
            <a:ext cx="14762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6905499" y="3618271"/>
            <a:ext cx="3608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13522407" y="2109106"/>
            <a:ext cx="2090357" cy="921716"/>
          </a:xfrm>
          <a:solidFill>
            <a:schemeClr val="bg1">
              <a:alpha val="50000"/>
            </a:schemeClr>
          </a:solidFill>
        </p:spPr>
        <p:txBody>
          <a:bodyPr anchor="ctr" anchorCtr="0">
            <a:noAutofit/>
          </a:bodyPr>
          <a:lstStyle>
            <a:lvl1pPr marL="0" indent="0" algn="ctr">
              <a:buNone/>
              <a:defRPr sz="1120"/>
            </a:lvl1pPr>
          </a:lstStyle>
          <a:p>
            <a:r>
              <a:rPr lang="en-US" smtClean="0"/>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12289902" y="3660848"/>
            <a:ext cx="3917150" cy="232295"/>
          </a:xfrm>
        </p:spPr>
        <p:txBody>
          <a:bodyPr>
            <a:noAutofit/>
          </a:bodyPr>
          <a:lstStyle>
            <a:lvl1pPr marL="0" indent="0" algn="r">
              <a:buNone/>
              <a:defRPr sz="960" b="1"/>
            </a:lvl1pPr>
            <a:lvl2pPr marL="365760" indent="0">
              <a:buNone/>
              <a:defRPr sz="960" b="1"/>
            </a:lvl2pPr>
            <a:lvl3pPr>
              <a:defRPr sz="960" b="1"/>
            </a:lvl3pPr>
            <a:lvl4pPr>
              <a:defRPr sz="960" b="1"/>
            </a:lvl4pPr>
            <a:lvl5pPr>
              <a:defRPr sz="96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6742173" y="5488553"/>
            <a:ext cx="3917150" cy="232295"/>
          </a:xfrm>
        </p:spPr>
        <p:txBody>
          <a:bodyPr>
            <a:noAutofit/>
          </a:bodyPr>
          <a:lstStyle>
            <a:lvl1pPr marL="0" indent="0" algn="ctr">
              <a:buNone/>
              <a:defRPr sz="960" b="1"/>
            </a:lvl1pPr>
            <a:lvl2pPr marL="365760" indent="0">
              <a:buNone/>
              <a:defRPr sz="960" b="1"/>
            </a:lvl2pPr>
            <a:lvl3pPr>
              <a:defRPr sz="960" b="1"/>
            </a:lvl3pPr>
            <a:lvl4pPr>
              <a:defRPr sz="960" b="1"/>
            </a:lvl4pPr>
            <a:lvl5pPr>
              <a:defRPr sz="96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6760317" y="1531362"/>
            <a:ext cx="3917150" cy="232295"/>
          </a:xfrm>
        </p:spPr>
        <p:txBody>
          <a:bodyPr>
            <a:noAutofit/>
          </a:bodyPr>
          <a:lstStyle>
            <a:lvl1pPr marL="0" indent="0" algn="ctr">
              <a:buNone/>
              <a:defRPr sz="960" b="1"/>
            </a:lvl1pPr>
            <a:lvl2pPr marL="365760" indent="0">
              <a:buNone/>
              <a:defRPr sz="960" b="1"/>
            </a:lvl2pPr>
            <a:lvl3pPr>
              <a:defRPr sz="960" b="1"/>
            </a:lvl3pPr>
            <a:lvl4pPr>
              <a:defRPr sz="960" b="1"/>
            </a:lvl4pPr>
            <a:lvl5pPr>
              <a:defRPr sz="96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11394621" y="1685313"/>
            <a:ext cx="5369603" cy="4309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655414" y="2410737"/>
            <a:ext cx="5369603" cy="358444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6025018" y="2026689"/>
            <a:ext cx="5369603" cy="396849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5333" y="275758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5333" y="3117003"/>
            <a:ext cx="4275295" cy="312591"/>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11939935" y="1940214"/>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11939935" y="2299632"/>
            <a:ext cx="4275295" cy="312591"/>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564936" y="2345288"/>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564936" y="2704706"/>
            <a:ext cx="4275295" cy="312591"/>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1195333" y="3500488"/>
            <a:ext cx="4275295" cy="2030849"/>
          </a:xfrm>
        </p:spPr>
        <p:txBody>
          <a:bodyPr lIns="36000" tIns="0" rIns="0" bIns="0">
            <a:noAutofit/>
          </a:bodyPr>
          <a:lstStyle>
            <a:lvl1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1pPr>
            <a:lvl2pPr marL="361950" indent="-2286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2pPr>
            <a:lvl3pPr marL="361950" indent="-228600">
              <a:defRPr lang="en-US" sz="1120" kern="1200" dirty="0">
                <a:solidFill>
                  <a:schemeClr val="tx1"/>
                </a:solidFill>
                <a:latin typeface="+mn-lt"/>
                <a:ea typeface="+mn-ea"/>
                <a:cs typeface="+mn-cs"/>
              </a:defRPr>
            </a:lvl3pPr>
          </a:lstStyle>
          <a:p>
            <a:pPr lvl="0"/>
            <a:r>
              <a:rPr lang="en-US" smtClean="0"/>
              <a:t>Edit Master text styles</a:t>
            </a:r>
          </a:p>
          <a:p>
            <a:pPr lvl="1"/>
            <a:r>
              <a:rPr lang="en-US" smtClean="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11939935" y="2683119"/>
            <a:ext cx="4275295" cy="2030849"/>
          </a:xfrm>
        </p:spPr>
        <p:txBody>
          <a:bodyPr lIns="36000" tIns="0" rIns="0" bIns="0">
            <a:noAutofit/>
          </a:bodyPr>
          <a:lstStyle>
            <a:lvl1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1pPr>
            <a:lvl2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2pPr>
            <a:lvl3pPr marL="316230" indent="-182880">
              <a:buClr>
                <a:schemeClr val="bg2">
                  <a:lumMod val="40000"/>
                  <a:lumOff val="60000"/>
                </a:schemeClr>
              </a:buClr>
              <a:buSzPct val="100000"/>
              <a:buFont typeface="Wingdings" panose="05000000000000000000" pitchFamily="2" charset="2"/>
              <a:buChar char="§"/>
              <a:defRPr sz="1120"/>
            </a:lvl3pPr>
          </a:lstStyle>
          <a:p>
            <a:pPr lvl="0"/>
            <a:r>
              <a:rPr lang="en-US" smtClean="0"/>
              <a:t>Edit Master text styles</a:t>
            </a:r>
          </a:p>
          <a:p>
            <a:pPr lvl="1"/>
            <a:r>
              <a:rPr lang="en-US" smtClean="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6564936" y="3088193"/>
            <a:ext cx="4275295" cy="2030849"/>
          </a:xfrm>
        </p:spPr>
        <p:txBody>
          <a:bodyPr lIns="36000" tIns="0" rIns="0" bIns="0">
            <a:noAutofit/>
          </a:bodyPr>
          <a:lstStyle>
            <a:lvl1pPr marL="144000" indent="-1440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271780" indent="-143510">
              <a:spcBef>
                <a:spcPts val="480"/>
              </a:spcBef>
              <a:buClr>
                <a:schemeClr val="accent1">
                  <a:lumMod val="40000"/>
                  <a:lumOff val="60000"/>
                </a:schemeClr>
              </a:buClr>
              <a:buSzPct val="100000"/>
              <a:buFont typeface="Wingdings" panose="05000000000000000000" pitchFamily="2" charset="2"/>
              <a:buChar char="§"/>
              <a:defRPr sz="1120">
                <a:solidFill>
                  <a:schemeClr val="tx1"/>
                </a:solidFill>
              </a:defRPr>
            </a:lvl2pPr>
          </a:lstStyle>
          <a:p>
            <a:pPr lvl="0"/>
            <a:r>
              <a:rPr lang="en-US" smtClean="0"/>
              <a:t>Edit Master text styles</a:t>
            </a:r>
          </a:p>
          <a:p>
            <a:pPr lvl="1"/>
            <a:r>
              <a:rPr lang="en-US" smtClean="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1195334" y="1285979"/>
            <a:ext cx="13624361" cy="457048"/>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9"/>
            <a:ext cx="13624361" cy="646813"/>
          </a:xfrm>
        </p:spPr>
        <p:txBody>
          <a:bodyPr lIns="36000" tIns="0" rIns="0" bIns="0">
            <a:normAutofit/>
          </a:bodyPr>
          <a:lstStyle>
            <a:lvl1pPr marL="0" indent="0" algn="l">
              <a:buFont typeface="Arial" panose="020B0604020202020204" pitchFamily="34" charse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5332" y="2168883"/>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81030" y="2168883"/>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1195334" y="2624531"/>
            <a:ext cx="6888468" cy="2483273"/>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9280025" y="2624531"/>
            <a:ext cx="6888468" cy="2483273"/>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081629"/>
            <a:ext cx="17419638" cy="3123590"/>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7"/>
            <a:ext cx="13624361" cy="577621"/>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1195334" y="3632092"/>
            <a:ext cx="2469234"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5334" y="3991510"/>
            <a:ext cx="2469234" cy="1065877"/>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1195334" y="2340732"/>
            <a:ext cx="2469234" cy="564415"/>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1195334" y="2927046"/>
            <a:ext cx="2469234" cy="213721"/>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382129"/>
            <a:ext cx="17419638" cy="51206"/>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1218262" y="3322388"/>
            <a:ext cx="261295" cy="170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13699259" y="3632092"/>
            <a:ext cx="2469234"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13699259" y="3991510"/>
            <a:ext cx="2469234" cy="1065877"/>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13699259" y="2340732"/>
            <a:ext cx="2469234" cy="564415"/>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13699259" y="2927046"/>
            <a:ext cx="2469234" cy="213721"/>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4321315" y="3632092"/>
            <a:ext cx="2469234"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4321315" y="3991510"/>
            <a:ext cx="2469234" cy="1065877"/>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4321315" y="2340732"/>
            <a:ext cx="2469234" cy="564415"/>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4321315" y="2927046"/>
            <a:ext cx="2469234" cy="213721"/>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447295" y="3632092"/>
            <a:ext cx="2469234"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447295" y="3991510"/>
            <a:ext cx="2469234" cy="1065877"/>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7447295" y="2340732"/>
            <a:ext cx="2469234" cy="564415"/>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447295" y="2927046"/>
            <a:ext cx="2469234" cy="213721"/>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10573277" y="3632092"/>
            <a:ext cx="2469234"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10573277" y="3991510"/>
            <a:ext cx="2469234" cy="1065877"/>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10573277" y="2340732"/>
            <a:ext cx="2469234" cy="564415"/>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10573277" y="2927046"/>
            <a:ext cx="2469234" cy="213721"/>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4343348" y="3322388"/>
            <a:ext cx="261295" cy="170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7468434" y="3322388"/>
            <a:ext cx="261295" cy="170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10593520" y="3322388"/>
            <a:ext cx="261295" cy="170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13718606" y="3322388"/>
            <a:ext cx="261295" cy="1706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1195334" y="691598"/>
            <a:ext cx="3942144" cy="53088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5" y="1285977"/>
            <a:ext cx="3944605" cy="1521392"/>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5690870" y="691598"/>
            <a:ext cx="8800665" cy="4340590"/>
          </a:xfrm>
        </p:spPr>
        <p:txBody>
          <a:bodyPr anchor="ctr" anchorCtr="0">
            <a:noAutofit/>
          </a:bodyPr>
          <a:lstStyle>
            <a:lvl1pPr marL="0" indent="0" algn="ctr">
              <a:buNone/>
              <a:defRPr sz="1440"/>
            </a:lvl1pPr>
          </a:lstStyle>
          <a:p>
            <a:r>
              <a:rPr lang="en-US" smtClean="0"/>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505945"/>
            <a:ext cx="17419638" cy="256032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6750110" y="1505945"/>
            <a:ext cx="3919419" cy="256032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2830691" y="1505945"/>
            <a:ext cx="3919419" cy="256032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10667574" y="1505945"/>
            <a:ext cx="3919419" cy="256032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3427348" y="4193436"/>
            <a:ext cx="2726105" cy="312590"/>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3427348" y="4552855"/>
            <a:ext cx="2726105" cy="218651"/>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3427348" y="4796018"/>
            <a:ext cx="2726105" cy="647624"/>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7346767" y="4193436"/>
            <a:ext cx="2726105" cy="312590"/>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7346767" y="4552855"/>
            <a:ext cx="2726105" cy="218651"/>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7346767" y="4796018"/>
            <a:ext cx="2726105" cy="647624"/>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11288158" y="4193436"/>
            <a:ext cx="2726105" cy="312590"/>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11288158" y="4552855"/>
            <a:ext cx="2726105" cy="218651"/>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11288158" y="4796018"/>
            <a:ext cx="2726105" cy="647624"/>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7"/>
            <a:ext cx="13624361" cy="577621"/>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822499" y="2393361"/>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822499" y="2752780"/>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1195335" y="2470557"/>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2822499" y="3855117"/>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2822499" y="4214536"/>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1195335" y="3932313"/>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904151" y="2393361"/>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904151" y="2752780"/>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276987" y="2470557"/>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7904151" y="3855117"/>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7904151" y="4214536"/>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6276987" y="3932313"/>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12985803" y="2393361"/>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12985803" y="2752780"/>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11358639" y="2470557"/>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12985803" y="3855117"/>
            <a:ext cx="3245723" cy="312590"/>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12985803" y="4214536"/>
            <a:ext cx="3245723" cy="614898"/>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11358639" y="3932313"/>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8999175" cy="530880"/>
          </a:xfrm>
        </p:spPr>
        <p:txBody>
          <a:bodyPr lIns="36000" tIns="0" rIns="0" bIns="0">
            <a:noAutofit/>
          </a:bodyPr>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6" y="1285977"/>
            <a:ext cx="3568265" cy="1521392"/>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4864103" y="1285977"/>
            <a:ext cx="5330407" cy="3529874"/>
          </a:xfrm>
        </p:spPr>
        <p:txBody>
          <a:bodyPr anchor="ctr" anchorCtr="0">
            <a:noAutofit/>
          </a:bodyPr>
          <a:lstStyle>
            <a:lvl1pPr marL="0" indent="0" algn="ctr">
              <a:buNone/>
              <a:defRPr sz="1440"/>
            </a:lvl1pPr>
          </a:lstStyle>
          <a:p>
            <a:r>
              <a:rPr lang="en-US" smtClean="0"/>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10315107" y="1425885"/>
            <a:ext cx="470330" cy="30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13809091" y="1425885"/>
            <a:ext cx="470330" cy="3057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10315107" y="2598981"/>
            <a:ext cx="470330" cy="30576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13809091" y="2598981"/>
            <a:ext cx="470330" cy="30576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10315107" y="3772075"/>
            <a:ext cx="470330" cy="3057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13809091" y="3772075"/>
            <a:ext cx="470330" cy="30576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10330907" y="1744058"/>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10330907" y="2103478"/>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10330907" y="2923983"/>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10330907" y="3283403"/>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10330907" y="4090248"/>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10330907" y="4449668"/>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13809091" y="1744058"/>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13809091" y="2103478"/>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13809091" y="2923983"/>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13809091" y="3283403"/>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13809091" y="4090248"/>
            <a:ext cx="2828977" cy="312590"/>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13809091" y="4449668"/>
            <a:ext cx="2828977" cy="218651"/>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228" userDrawn="1">
          <p15:clr>
            <a:srgbClr val="FBAE40"/>
          </p15:clr>
        </p15:guide>
        <p15:guide id="2" pos="399" userDrawn="1">
          <p15:clr>
            <a:srgbClr val="FBAE40"/>
          </p15:clr>
        </p15:guide>
        <p15:guide id="3" pos="10186" userDrawn="1">
          <p15:clr>
            <a:srgbClr val="FBAE40"/>
          </p15:clr>
        </p15:guide>
        <p15:guide id="4" pos="10574" userDrawn="1">
          <p15:clr>
            <a:srgbClr val="FBAE40"/>
          </p15:clr>
        </p15:guide>
        <p15:guide id="5" orient="horz" pos="1974" userDrawn="1">
          <p15:clr>
            <a:srgbClr val="FBAE40"/>
          </p15:clr>
        </p15:guide>
        <p15:guide id="6" orient="horz" pos="4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655415" y="426720"/>
            <a:ext cx="16108811" cy="5547360"/>
          </a:xfrm>
        </p:spPr>
        <p:txBody>
          <a:bodyPr anchor="ctr" anchorCtr="0">
            <a:noAutofit/>
          </a:bodyPr>
          <a:lstStyle>
            <a:lvl1pPr marL="0" indent="0" algn="ctr">
              <a:buNone/>
              <a:defRPr/>
            </a:lvl1pPr>
          </a:lstStyle>
          <a:p>
            <a:r>
              <a:rPr lang="en-US" smtClean="0"/>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1297190" y="4658624"/>
            <a:ext cx="2090357" cy="921716"/>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655506" y="1893571"/>
            <a:ext cx="6754646" cy="680085"/>
          </a:xfrm>
          <a:solidFill>
            <a:schemeClr val="accent1">
              <a:alpha val="60000"/>
            </a:schemeClr>
          </a:solidFill>
        </p:spPr>
        <p:txBody>
          <a:bodyPr lIns="396000" anchor="ctr" anchorCtr="0">
            <a:noAutofit/>
          </a:bodyPr>
          <a:lstStyle>
            <a:lvl1pPr marL="0" indent="0">
              <a:buNone/>
              <a:defRPr sz="2240">
                <a:solidFill>
                  <a:schemeClr val="bg1"/>
                </a:solidFill>
              </a:defRPr>
            </a:lvl1pPr>
            <a:lvl2pPr marL="365760" indent="0">
              <a:buNone/>
              <a:defRPr sz="2240">
                <a:solidFill>
                  <a:schemeClr val="bg1"/>
                </a:solidFill>
              </a:defRPr>
            </a:lvl2pPr>
            <a:lvl3pPr marL="731520" indent="0">
              <a:buNone/>
              <a:defRPr sz="2240">
                <a:solidFill>
                  <a:schemeClr val="bg1"/>
                </a:solidFill>
              </a:defRPr>
            </a:lvl3pPr>
            <a:lvl4pPr marL="1097280" indent="0">
              <a:buNone/>
              <a:defRPr sz="2240">
                <a:solidFill>
                  <a:schemeClr val="bg1"/>
                </a:solidFill>
              </a:defRPr>
            </a:lvl4pPr>
            <a:lvl5pPr marL="1463040" indent="0">
              <a:buNone/>
              <a:defRPr sz="2240">
                <a:solidFill>
                  <a:schemeClr val="bg1"/>
                </a:solidFill>
              </a:defRPr>
            </a:lvl5pPr>
          </a:lstStyle>
          <a:p>
            <a:pPr lvl="0"/>
            <a:r>
              <a:rPr lang="en-US" smtClean="0"/>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655505" y="2570961"/>
            <a:ext cx="6753539" cy="1737120"/>
          </a:xfrm>
          <a:solidFill>
            <a:schemeClr val="bg1">
              <a:alpha val="50000"/>
            </a:schemeClr>
          </a:solidFill>
        </p:spPr>
        <p:txBody>
          <a:bodyPr lIns="396000" tIns="0" rIns="0" bIns="0">
            <a:noAutofit/>
          </a:bodyPr>
          <a:lstStyle>
            <a:lvl1pPr>
              <a:lnSpc>
                <a:spcPct val="85000"/>
              </a:lnSpc>
              <a:defRPr sz="44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1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709819" y="426719"/>
            <a:ext cx="8054405" cy="5562178"/>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1186066" y="1242397"/>
            <a:ext cx="6549812" cy="1033306"/>
          </a:xfrm>
        </p:spPr>
        <p:txBody>
          <a:bodyPr lIns="36000" tIns="0" rIns="0" bIns="0" anchor="b">
            <a:normAutofit/>
          </a:bodyPr>
          <a:lstStyle>
            <a:lvl1pPr>
              <a:defRPr sz="2880"/>
            </a:lvl1p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6066" y="2375753"/>
            <a:ext cx="6549812" cy="504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66957" y="5423040"/>
            <a:ext cx="1543078" cy="218400"/>
          </a:xfrm>
        </p:spPr>
        <p:txBody>
          <a:bodyPr anchor="b" anchorCtr="0"/>
          <a:lstStyle>
            <a:lvl1pPr>
              <a:defRPr>
                <a:solidFill>
                  <a:schemeClr val="accent5">
                    <a:lumMod val="50000"/>
                  </a:schemeClr>
                </a:solidFill>
              </a:defRPr>
            </a:lvl1pPr>
          </a:lstStyle>
          <a:p>
            <a:fld id="{BC23DBD1-F259-4AEB-A7D9-D728D6E04490}"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6067" y="3080061"/>
            <a:ext cx="6549812" cy="1629383"/>
          </a:xfrm>
        </p:spPr>
        <p:txBody>
          <a:bodyPr lIns="36000" tIns="0" rIns="0" bIns="0">
            <a:noAutofit/>
          </a:bodyPr>
          <a:lstStyle>
            <a:lvl1pPr marL="172800" indent="-172800">
              <a:spcBef>
                <a:spcPts val="480"/>
              </a:spcBef>
              <a:buClr>
                <a:schemeClr val="tx2">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548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655415" y="426720"/>
            <a:ext cx="16108811" cy="5547360"/>
          </a:xfrm>
          <a:noFill/>
        </p:spPr>
        <p:txBody>
          <a:bodyPr anchor="ctr" anchorCtr="0">
            <a:noAutofit/>
          </a:bodyPr>
          <a:lstStyle>
            <a:lvl1pPr marL="0" indent="0" algn="ctr">
              <a:buNone/>
              <a:defRPr/>
            </a:lvl1pPr>
          </a:lstStyle>
          <a:p>
            <a:r>
              <a:rPr lang="en-US" smtClean="0"/>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7664641" y="1629718"/>
            <a:ext cx="2090357" cy="921716"/>
          </a:xfrm>
        </p:spPr>
        <p:txBody>
          <a:bodyPr anchor="ctr" anchorCtr="0">
            <a:noAutofit/>
          </a:bodyPr>
          <a:lstStyle>
            <a:lvl1pPr marL="0" indent="0" algn="ctr">
              <a:buNone/>
              <a:defRPr sz="1120"/>
            </a:lvl1pPr>
          </a:lstStyle>
          <a:p>
            <a:r>
              <a:rPr lang="en-US" smtClean="0"/>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5415" y="3035702"/>
            <a:ext cx="16108811" cy="1258805"/>
          </a:xfrm>
          <a:solidFill>
            <a:schemeClr val="bg1">
              <a:alpha val="60000"/>
            </a:schemeClr>
          </a:solidFill>
        </p:spPr>
        <p:txBody>
          <a:bodyPr anchor="ctr" anchorCtr="0">
            <a:normAutofit/>
          </a:bodyPr>
          <a:lstStyle>
            <a:lvl1pPr algn="ctr">
              <a:defRPr sz="4400"/>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5415" y="4294507"/>
            <a:ext cx="16108811" cy="1679573"/>
          </a:xfrm>
          <a:solidFill>
            <a:schemeClr val="tx1">
              <a:alpha val="90000"/>
            </a:schemeClr>
          </a:solidFill>
        </p:spPr>
        <p:txBody>
          <a:bodyPr tIns="252000" anchor="t" anchorCtr="0">
            <a:normAutofit/>
          </a:bodyPr>
          <a:lstStyle>
            <a:lvl1pPr marL="0" indent="0" algn="ctr">
              <a:buNone/>
              <a:defRPr sz="2240">
                <a:solidFill>
                  <a:schemeClr val="bg1"/>
                </a:solidFill>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2752920" y="5040630"/>
            <a:ext cx="2572119" cy="262255"/>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621489" y="5316220"/>
            <a:ext cx="4834978" cy="2618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7590092" y="5040265"/>
            <a:ext cx="2572119" cy="262255"/>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6947302" y="5315855"/>
            <a:ext cx="3857695" cy="2618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12082547" y="5040265"/>
            <a:ext cx="2572119" cy="262255"/>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11053987" y="5315855"/>
            <a:ext cx="4629235" cy="2618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548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8744761" y="2213077"/>
            <a:ext cx="7380277" cy="139110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1294600" y="1683945"/>
            <a:ext cx="7450163" cy="19202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924500" y="3878978"/>
            <a:ext cx="4680670" cy="359419"/>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924500" y="4238396"/>
            <a:ext cx="4680670" cy="966996"/>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1297338" y="3956174"/>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10371926" y="3878978"/>
            <a:ext cx="4680670" cy="312591"/>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10371926" y="4238396"/>
            <a:ext cx="4680670" cy="966996"/>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8744763" y="3956174"/>
            <a:ext cx="1371796" cy="89712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856381" y="2032525"/>
            <a:ext cx="6291654" cy="1227819"/>
          </a:xfrm>
        </p:spPr>
        <p:txBody>
          <a:bodyPr lIns="36000" tIns="0" rIns="0" bIns="0">
            <a:normAutofit/>
          </a:bodyPr>
          <a:lstStyle>
            <a:lvl1pPr marL="0" indent="0">
              <a:spcBef>
                <a:spcPts val="480"/>
              </a:spcBef>
              <a:buClr>
                <a:schemeClr val="bg2"/>
              </a:buClr>
              <a:buSzPct val="125000"/>
              <a:buFont typeface="Wingdings" panose="05000000000000000000" pitchFamily="2" charset="2"/>
              <a:buNone/>
              <a:defRPr sz="1120">
                <a:solidFill>
                  <a:schemeClr val="tx1"/>
                </a:solidFill>
              </a:defRPr>
            </a:lvl1pPr>
            <a:lvl2pPr marL="0" indent="0">
              <a:spcBef>
                <a:spcPts val="480"/>
              </a:spcBef>
              <a:buClr>
                <a:schemeClr val="bg2"/>
              </a:buClr>
              <a:buSzPct val="125000"/>
              <a:buFont typeface="Wingdings" panose="05000000000000000000" pitchFamily="2" charset="2"/>
              <a:buNone/>
              <a:defRPr sz="1120">
                <a:solidFill>
                  <a:schemeClr val="tx1"/>
                </a:solidFill>
              </a:defRPr>
            </a:lvl2pPr>
          </a:lstStyle>
          <a:p>
            <a:pPr lvl="0"/>
            <a:r>
              <a:rPr lang="en-US" smtClean="0"/>
              <a:t>Edit Master text styles</a:t>
            </a:r>
          </a:p>
          <a:p>
            <a:pPr lvl="1"/>
            <a:r>
              <a:rPr lang="en-US" smtClean="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9239980" y="2557641"/>
            <a:ext cx="6323275" cy="702702"/>
          </a:xfrm>
        </p:spPr>
        <p:txBody>
          <a:bodyPr lIns="36000" tIns="0" rIns="0" bIns="0">
            <a:normAutofit/>
          </a:bodyPr>
          <a:lstStyle>
            <a:lvl1pPr marL="0" indent="0">
              <a:spcBef>
                <a:spcPts val="480"/>
              </a:spcBef>
              <a:buClr>
                <a:schemeClr val="accent1"/>
              </a:buClr>
              <a:buSzPct val="125000"/>
              <a:buFont typeface="Wingdings" panose="05000000000000000000" pitchFamily="2" charset="2"/>
              <a:buNone/>
              <a:defRPr sz="1120">
                <a:solidFill>
                  <a:schemeClr val="tx1"/>
                </a:solidFill>
              </a:defRPr>
            </a:lvl1pPr>
            <a:lvl2pPr marL="0" indent="0">
              <a:spcBef>
                <a:spcPts val="480"/>
              </a:spcBef>
              <a:buClr>
                <a:schemeClr val="accent1"/>
              </a:buClr>
              <a:buSzPct val="125000"/>
              <a:buFont typeface="Wingdings" panose="05000000000000000000" pitchFamily="2" charset="2"/>
              <a:buNone/>
              <a:defRPr sz="1120">
                <a:solidFill>
                  <a:schemeClr val="tx1"/>
                </a:solidFill>
              </a:defRPr>
            </a:lvl2pPr>
          </a:lstStyle>
          <a:p>
            <a:pPr lvl="0"/>
            <a:r>
              <a:rPr lang="en-US" smtClean="0"/>
              <a:t>Edit Master text styles</a:t>
            </a:r>
          </a:p>
          <a:p>
            <a:pPr lvl="1"/>
            <a:r>
              <a:rPr lang="en-US" smtClean="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228" userDrawn="1">
          <p15:clr>
            <a:srgbClr val="FBAE40"/>
          </p15:clr>
        </p15:guide>
        <p15:guide id="2" pos="399" userDrawn="1">
          <p15:clr>
            <a:srgbClr val="FBAE40"/>
          </p15:clr>
        </p15:guide>
        <p15:guide id="3" pos="10186" userDrawn="1">
          <p15:clr>
            <a:srgbClr val="FBAE40"/>
          </p15:clr>
        </p15:guide>
        <p15:guide id="4" pos="10574" userDrawn="1">
          <p15:clr>
            <a:srgbClr val="FBAE40"/>
          </p15:clr>
        </p15:guide>
        <p15:guide id="5" orient="horz" pos="1974" userDrawn="1">
          <p15:clr>
            <a:srgbClr val="FBAE40"/>
          </p15:clr>
        </p15:guide>
        <p15:guide id="6" pos="548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709819" y="426719"/>
            <a:ext cx="8054405" cy="5562178"/>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86066" y="645635"/>
            <a:ext cx="6549812" cy="504001"/>
          </a:xfrm>
        </p:spPr>
        <p:txBody>
          <a:bodyPr lIns="36000" tIns="0" rIns="0" bIns="0" anchor="b">
            <a:normAutofit/>
          </a:bodyPr>
          <a:lstStyle>
            <a:lvl1pPr>
              <a:defRPr sz="288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6066" y="1237833"/>
            <a:ext cx="6549812" cy="1263092"/>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66957" y="5423040"/>
            <a:ext cx="1543078" cy="218400"/>
          </a:xfrm>
        </p:spPr>
        <p:txBody>
          <a:bodyPr anchor="b" anchorCtr="0"/>
          <a:lstStyle>
            <a:lvl1pPr>
              <a:defRPr>
                <a:solidFill>
                  <a:schemeClr val="accent5">
                    <a:lumMod val="50000"/>
                  </a:schemeClr>
                </a:solidFill>
              </a:defRPr>
            </a:lvl1pPr>
          </a:lstStyle>
          <a:p>
            <a:fld id="{BC23DBD1-F259-4AEB-A7D9-D728D6E04490}"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6067" y="2700754"/>
            <a:ext cx="6549812" cy="1436059"/>
          </a:xfrm>
        </p:spPr>
        <p:txBody>
          <a:bodyPr lIns="36000" tIns="0" rIns="0" bIns="0">
            <a:normAutofit/>
          </a:bodyPr>
          <a:lstStyle>
            <a:lvl1pPr marL="0" indent="0">
              <a:spcBef>
                <a:spcPts val="480"/>
              </a:spcBef>
              <a:buClr>
                <a:schemeClr val="bg2"/>
              </a:buClr>
              <a:buSzPct val="125000"/>
              <a:buFont typeface="Wingdings" panose="05000000000000000000" pitchFamily="2" charset="2"/>
              <a:buNone/>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1209603" y="4273903"/>
            <a:ext cx="6549812" cy="1024538"/>
          </a:xfrm>
        </p:spPr>
        <p:txBody>
          <a:bodyPr lIns="36000" tIns="0" rIns="0" bIns="0">
            <a:normAutofit/>
          </a:bodyPr>
          <a:lstStyle>
            <a:lvl1pPr marL="137160" indent="-137160">
              <a:spcBef>
                <a:spcPts val="480"/>
              </a:spcBef>
              <a:buClr>
                <a:schemeClr val="tx2">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3773" userDrawn="1">
          <p15:clr>
            <a:srgbClr val="FBAE40"/>
          </p15:clr>
        </p15:guide>
        <p15:guide id="2" pos="723" userDrawn="1">
          <p15:clr>
            <a:srgbClr val="FBAE40"/>
          </p15:clr>
        </p15:guide>
        <p15:guide id="3" orient="horz" pos="492" userDrawn="1">
          <p15:clr>
            <a:srgbClr val="FBAE40"/>
          </p15:clr>
        </p15:guide>
        <p15:guide id="4" pos="10250" userDrawn="1">
          <p15:clr>
            <a:srgbClr val="FBAE40"/>
          </p15:clr>
        </p15:guide>
        <p15:guide id="5" pos="5487" userDrawn="1">
          <p15:clr>
            <a:srgbClr val="FBAE40"/>
          </p15:clr>
        </p15:guide>
        <p15:guide id="6" orient="horz" pos="2016" userDrawn="1">
          <p15:clr>
            <a:srgbClr val="FBAE40"/>
          </p15:clr>
        </p15:guide>
        <p15:guide id="7" pos="1057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621536"/>
            <a:ext cx="7211730" cy="47792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1197601" y="693344"/>
            <a:ext cx="4617959" cy="529136"/>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9/11/2018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8741614" y="2821324"/>
            <a:ext cx="5368291"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8741614" y="3164356"/>
            <a:ext cx="5368291" cy="649635"/>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8741615" y="2214893"/>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5853873" y="809366"/>
            <a:ext cx="8143031" cy="1096635"/>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915190" y="2125537"/>
            <a:ext cx="2900369" cy="3297712"/>
          </a:xfrm>
        </p:spPr>
        <p:txBody>
          <a:bodyPr anchor="ctr" anchorCtr="0">
            <a:normAutofit/>
          </a:bodyPr>
          <a:lstStyle>
            <a:lvl1pPr marL="0" indent="0" algn="ctr">
              <a:buNone/>
              <a:defRPr sz="1440">
                <a:solidFill>
                  <a:schemeClr val="bg1"/>
                </a:solidFill>
              </a:defRPr>
            </a:lvl1pPr>
          </a:lstStyle>
          <a:p>
            <a:r>
              <a:rPr lang="en-US" smtClean="0"/>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8741614" y="4670692"/>
            <a:ext cx="5368291"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8741615" y="5013723"/>
            <a:ext cx="5368292" cy="504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8741615" y="4064260"/>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548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5415" y="3035702"/>
            <a:ext cx="16108811" cy="1258805"/>
          </a:xfrm>
          <a:solidFill>
            <a:schemeClr val="bg1">
              <a:alpha val="60000"/>
            </a:schemeClr>
          </a:solidFill>
        </p:spPr>
        <p:txBody>
          <a:bodyPr anchor="ctr" anchorCtr="0">
            <a:normAutofit/>
          </a:bodyPr>
          <a:lstStyle>
            <a:lvl1pPr algn="ctr">
              <a:defRPr sz="4400">
                <a:latin typeface="+mj-lt"/>
              </a:defRPr>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5415" y="4320148"/>
            <a:ext cx="16108811" cy="1653932"/>
          </a:xfrm>
          <a:solidFill>
            <a:schemeClr val="accent1">
              <a:alpha val="30000"/>
            </a:schemeClr>
          </a:solidFill>
        </p:spPr>
        <p:txBody>
          <a:bodyPr tIns="252000" rIns="90000" anchor="t" anchorCtr="0">
            <a:normAutofit/>
          </a:bodyPr>
          <a:lstStyle>
            <a:lvl1pPr marL="0" indent="0" algn="ctr">
              <a:buNone/>
              <a:defRPr sz="2240">
                <a:solidFill>
                  <a:schemeClr val="bg1"/>
                </a:solidFill>
                <a:latin typeface="+mj-lt"/>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655505" y="1893572"/>
            <a:ext cx="6753539" cy="677391"/>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182880" lvl="0" indent="-182880"/>
            <a:r>
              <a:rPr lang="en-US" smtClean="0"/>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655505" y="2570961"/>
            <a:ext cx="6753539" cy="1737120"/>
          </a:xfrm>
          <a:solidFill>
            <a:schemeClr val="bg1">
              <a:alpha val="50000"/>
            </a:schemeClr>
          </a:solidFill>
        </p:spPr>
        <p:txBody>
          <a:bodyPr lIns="396000" tIns="0" rIns="0" bIns="0">
            <a:noAutofit/>
          </a:bodyPr>
          <a:lstStyle>
            <a:lvl1pPr>
              <a:lnSpc>
                <a:spcPct val="85000"/>
              </a:lnSpc>
              <a:defRPr sz="44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1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1197600" y="1491411"/>
            <a:ext cx="15024438" cy="3616395"/>
          </a:xfrm>
        </p:spPr>
        <p:txBody>
          <a:bodyPr>
            <a:normAutofit/>
          </a:bodyPr>
          <a:lstStyle>
            <a:lvl1pPr marL="182880" indent="-182880">
              <a:buClr>
                <a:schemeClr val="tx2">
                  <a:lumMod val="40000"/>
                  <a:lumOff val="60000"/>
                </a:schemeClr>
              </a:buClr>
              <a:buFont typeface="Wingdings" panose="05000000000000000000" pitchFamily="2" charset="2"/>
              <a:buChar char="§"/>
              <a:defRPr sz="1600"/>
            </a:lvl1pPr>
            <a:lvl2pPr marL="548640" indent="-182880">
              <a:buClr>
                <a:schemeClr val="tx2">
                  <a:lumMod val="60000"/>
                  <a:lumOff val="40000"/>
                </a:schemeClr>
              </a:buClr>
              <a:buFont typeface="Wingdings" panose="05000000000000000000" pitchFamily="2" charset="2"/>
              <a:buChar char="§"/>
              <a:defRPr sz="1440"/>
            </a:lvl2pPr>
            <a:lvl3pPr marL="914400" indent="-182880">
              <a:buClr>
                <a:schemeClr val="tx2">
                  <a:lumMod val="60000"/>
                  <a:lumOff val="40000"/>
                </a:schemeClr>
              </a:buClr>
              <a:buFont typeface="Wingdings" panose="05000000000000000000" pitchFamily="2" charset="2"/>
              <a:buChar char="§"/>
              <a:defRPr sz="1280"/>
            </a:lvl3pPr>
            <a:lvl4pPr marL="1280160" indent="-182880">
              <a:buClr>
                <a:schemeClr val="tx2">
                  <a:lumMod val="60000"/>
                  <a:lumOff val="40000"/>
                </a:schemeClr>
              </a:buClr>
              <a:buFont typeface="Wingdings" panose="05000000000000000000" pitchFamily="2" charset="2"/>
              <a:buChar char="§"/>
              <a:defRPr sz="1120"/>
            </a:lvl4pPr>
            <a:lvl5pPr marL="1645920" indent="-182880">
              <a:buClr>
                <a:schemeClr val="tx2">
                  <a:lumMod val="60000"/>
                  <a:lumOff val="40000"/>
                </a:schemeClr>
              </a:buClr>
              <a:buFont typeface="Wingdings" panose="05000000000000000000" pitchFamily="2" charset="2"/>
              <a:buChar char="§"/>
              <a:defRPr sz="112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5332" y="1491409"/>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81030" y="1491409"/>
            <a:ext cx="6887463"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1195334" y="1918041"/>
            <a:ext cx="6888468" cy="3189765"/>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9280025" y="1918041"/>
            <a:ext cx="6888468" cy="3189765"/>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8709819" y="1715988"/>
            <a:ext cx="8076997" cy="351110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715988"/>
            <a:ext cx="8709819" cy="351110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2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1199869" y="2021763"/>
            <a:ext cx="6882925" cy="316308"/>
          </a:xfrm>
        </p:spPr>
        <p:txBody>
          <a:bodyPr anchor="ctr" anchorCtr="0">
            <a:noAutofit/>
          </a:bodyPr>
          <a:lstStyle>
            <a:lvl1pPr marL="0" indent="0">
              <a:buFont typeface="Arial" panose="020B0604020202020204" pitchFamily="34" charset="0"/>
              <a:buNone/>
              <a:defRPr lang="en-US" sz="1760" b="1" kern="1200" dirty="0">
                <a:solidFill>
                  <a:schemeClr val="tx1"/>
                </a:solidFill>
                <a:latin typeface="+mj-lt"/>
                <a:ea typeface="+mn-ea"/>
                <a:cs typeface="+mn-cs"/>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marL="274320" lvl="0" indent="-274320" algn="l" defTabSz="731520" rtl="0" eaLnBrk="1" latinLnBrk="0" hangingPunct="1">
              <a:lnSpc>
                <a:spcPct val="90000"/>
              </a:lnSpc>
              <a:spcBef>
                <a:spcPts val="800"/>
              </a:spcBef>
            </a:pPr>
            <a:r>
              <a:rPr lang="en-US" smtClean="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1199869" y="2440170"/>
            <a:ext cx="6882925" cy="2489570"/>
          </a:xfrm>
        </p:spPr>
        <p:txBody>
          <a:bodyPr>
            <a:normAutofit/>
          </a:bodyPr>
          <a:lstStyle>
            <a:lvl1pPr marL="182880" indent="-182880">
              <a:buClr>
                <a:schemeClr val="tx2">
                  <a:lumMod val="40000"/>
                  <a:lumOff val="60000"/>
                </a:schemeClr>
              </a:buClr>
              <a:buFont typeface="Wingdings" panose="05000000000000000000" pitchFamily="2" charset="2"/>
              <a:buChar char="§"/>
              <a:defRPr sz="1120"/>
            </a:lvl1pPr>
            <a:lvl2pPr marL="548640" indent="-182880">
              <a:buClr>
                <a:schemeClr val="tx2">
                  <a:lumMod val="40000"/>
                  <a:lumOff val="60000"/>
                </a:schemeClr>
              </a:buClr>
              <a:buFont typeface="Wingdings" panose="05000000000000000000" pitchFamily="2" charset="2"/>
              <a:buChar char="§"/>
              <a:defRPr sz="1120"/>
            </a:lvl2pPr>
            <a:lvl3pPr>
              <a:defRPr sz="1120"/>
            </a:lvl3pPr>
            <a:lvl4pPr>
              <a:defRPr sz="960"/>
            </a:lvl4pPr>
            <a:lvl5pPr>
              <a:defRPr sz="960"/>
            </a:lvl5pPr>
          </a:lstStyle>
          <a:p>
            <a:pPr lvl="0"/>
            <a:r>
              <a:rPr lang="en-US" smtClean="0"/>
              <a:t>Edit Master text styles</a:t>
            </a:r>
          </a:p>
          <a:p>
            <a:pPr lvl="1"/>
            <a:r>
              <a:rPr lang="en-US" smtClean="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9281030" y="2021761"/>
            <a:ext cx="6943277" cy="316309"/>
          </a:xfrm>
        </p:spPr>
        <p:txBody>
          <a:bodyPr vert="horz" lIns="91440" tIns="45720" rIns="91440" bIns="45720" rtlCol="0" anchor="ctr" anchorCtr="0">
            <a:noAutofit/>
          </a:bodyPr>
          <a:lstStyle>
            <a:lvl1pPr marL="0" indent="0">
              <a:buNone/>
              <a:defRPr lang="en-US" sz="1760" b="1">
                <a:latin typeface="+mj-lt"/>
              </a:defRPr>
            </a:lvl1pPr>
          </a:lstStyle>
          <a:p>
            <a:pPr marL="182880" lvl="0" indent="-182880"/>
            <a:r>
              <a:rPr lang="en-US" smtClean="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9281030" y="2440170"/>
            <a:ext cx="6943277" cy="2489570"/>
          </a:xfrm>
        </p:spPr>
        <p:txBody>
          <a:bodyPr>
            <a:normAutofit/>
          </a:bodyPr>
          <a:lstStyle>
            <a:lvl1pPr marL="182880" indent="-182880">
              <a:buClr>
                <a:schemeClr val="bg2">
                  <a:lumMod val="40000"/>
                  <a:lumOff val="60000"/>
                </a:schemeClr>
              </a:buClr>
              <a:buFont typeface="Wingdings" panose="05000000000000000000" pitchFamily="2" charset="2"/>
              <a:buChar char="§"/>
              <a:defRPr sz="1120"/>
            </a:lvl1pPr>
            <a:lvl2pPr marL="548640" indent="-182880">
              <a:buClr>
                <a:schemeClr val="bg2">
                  <a:lumMod val="40000"/>
                  <a:lumOff val="60000"/>
                </a:schemeClr>
              </a:buClr>
              <a:buFont typeface="Wingdings" panose="05000000000000000000" pitchFamily="2" charset="2"/>
              <a:buChar char="§"/>
              <a:defRPr sz="1120"/>
            </a:lvl2pPr>
            <a:lvl3pPr>
              <a:defRPr sz="1120"/>
            </a:lvl3pPr>
            <a:lvl4pPr>
              <a:defRPr sz="1120"/>
            </a:lvl4pPr>
            <a:lvl5pPr>
              <a:defRPr sz="1120"/>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73682" y="3286416"/>
            <a:ext cx="3775707" cy="971895"/>
          </a:xfrm>
        </p:spPr>
        <p:txBody>
          <a:bodyPr lIns="36000" tIns="0" rIns="0" bIns="0" anchor="b">
            <a:normAutofit/>
          </a:bodyPr>
          <a:lstStyle>
            <a:lvl1pPr>
              <a:defRPr sz="288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73682" y="4358363"/>
            <a:ext cx="3775707" cy="971895"/>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5531979" y="4358363"/>
            <a:ext cx="8966242" cy="971895"/>
          </a:xfrm>
        </p:spPr>
        <p:txBody>
          <a:bodyPr lIns="36000" tIns="0" rIns="0" bIns="0">
            <a:normAutofit/>
          </a:bodyPr>
          <a:lstStyle>
            <a:lvl1pPr marL="0" indent="0">
              <a:buNone/>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55415" y="426720"/>
            <a:ext cx="16108811" cy="2773680"/>
          </a:xfrm>
        </p:spPr>
        <p:txBody>
          <a:bodyPr anchor="ctr" anchorCtr="0">
            <a:noAutofit/>
          </a:bodyPr>
          <a:lstStyle>
            <a:lvl1pPr marL="0" indent="0" algn="ctr">
              <a:buNone/>
              <a:defRPr/>
            </a:lvl1pPr>
          </a:lstStyle>
          <a:p>
            <a:r>
              <a:rPr lang="en-US" smtClean="0"/>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1261860" y="782195"/>
            <a:ext cx="1123566" cy="486460"/>
          </a:xfrm>
          <a:ln>
            <a:solidFill>
              <a:schemeClr val="accent5"/>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3112086" y="580861"/>
            <a:ext cx="11195468" cy="1049637"/>
          </a:xfrm>
        </p:spPr>
        <p:txBody>
          <a:bodyPr/>
          <a:lstStyle>
            <a:lvl1pPr algn="ctr">
              <a:defRPr/>
            </a:lvl1pPr>
          </a:lstStyle>
          <a:p>
            <a:r>
              <a:rPr lang="en-US" smtClean="0"/>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548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66957" y="5423040"/>
            <a:ext cx="1543078" cy="218400"/>
          </a:xfrm>
        </p:spPr>
        <p:txBody>
          <a:bodyPr anchor="b" anchorCtr="0"/>
          <a:lstStyle>
            <a:lvl1pPr>
              <a:defRPr>
                <a:solidFill>
                  <a:schemeClr val="accent5">
                    <a:lumMod val="50000"/>
                  </a:schemeClr>
                </a:solidFill>
              </a:defRPr>
            </a:lvl1pPr>
          </a:lstStyle>
          <a:p>
            <a:fld id="{BC23DBD1-F259-4AEB-A7D9-D728D6E04490}"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3773" userDrawn="1">
          <p15:clr>
            <a:srgbClr val="FBAE40"/>
          </p15:clr>
        </p15:guide>
        <p15:guide id="2" pos="723" userDrawn="1">
          <p15:clr>
            <a:srgbClr val="FBAE40"/>
          </p15:clr>
        </p15:guide>
        <p15:guide id="3" orient="horz" pos="470" userDrawn="1">
          <p15:clr>
            <a:srgbClr val="FBAE40"/>
          </p15:clr>
        </p15:guide>
        <p15:guide id="4" pos="10250" userDrawn="1">
          <p15:clr>
            <a:srgbClr val="FBAE40"/>
          </p15:clr>
        </p15:guide>
        <p15:guide id="5" pos="5487" userDrawn="1">
          <p15:clr>
            <a:srgbClr val="FBAE40"/>
          </p15:clr>
        </p15:guide>
        <p15:guide id="6" orient="horz" pos="2016" userDrawn="1">
          <p15:clr>
            <a:srgbClr val="FBAE40"/>
          </p15:clr>
        </p15:guide>
        <p15:guide id="7" pos="1057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8709819" y="426720"/>
            <a:ext cx="8076997" cy="5043595"/>
          </a:xfrm>
          <a:noFill/>
        </p:spPr>
        <p:txBody>
          <a:bodyPr>
            <a:normAutofit/>
          </a:bodyPr>
          <a:lstStyle>
            <a:lvl1pPr marL="0" indent="0">
              <a:buNone/>
              <a:defRPr sz="1920"/>
            </a:lvl1pPr>
            <a:lvl2pPr marL="365760" indent="0">
              <a:buNone/>
              <a:defRPr sz="1600"/>
            </a:lvl2pPr>
            <a:lvl3pPr marL="731520" indent="0">
              <a:buNone/>
              <a:defRPr sz="1440"/>
            </a:lvl3pPr>
            <a:lvl4pPr marL="1097280" indent="0">
              <a:buNone/>
              <a:defRPr sz="1280"/>
            </a:lvl4pPr>
            <a:lvl5pPr marL="1463040" indent="0">
              <a:buNone/>
              <a:defRPr sz="128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86066" y="645635"/>
            <a:ext cx="6549812" cy="504001"/>
          </a:xfrm>
        </p:spPr>
        <p:txBody>
          <a:bodyPr lIns="36000" tIns="0" rIns="0" bIns="0" anchor="b">
            <a:normAutofit/>
          </a:bodyPr>
          <a:lstStyle>
            <a:lvl1pPr>
              <a:defRPr sz="288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66957" y="5423040"/>
            <a:ext cx="1543078" cy="218400"/>
          </a:xfrm>
        </p:spPr>
        <p:txBody>
          <a:bodyPr anchor="b" anchorCtr="0"/>
          <a:lstStyle>
            <a:lvl1pPr>
              <a:defRPr>
                <a:solidFill>
                  <a:schemeClr val="accent5">
                    <a:lumMod val="50000"/>
                  </a:schemeClr>
                </a:solidFill>
              </a:defRPr>
            </a:lvl1pPr>
          </a:lstStyle>
          <a:p>
            <a:fld id="{BC23DBD1-F259-4AEB-A7D9-D728D6E04490}"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1199871" y="1237833"/>
            <a:ext cx="6536009" cy="4185207"/>
          </a:xfrm>
        </p:spPr>
        <p:txBody>
          <a:bodyPr vert="horz" lIns="36000" tIns="0" rIns="0" bIns="0" rtlCol="0">
            <a:normAutofit/>
          </a:bodyPr>
          <a:lstStyle>
            <a:lvl1pPr marL="0" indent="0">
              <a:buNone/>
              <a:defRPr lang="en-US" sz="1440">
                <a:solidFill>
                  <a:schemeClr val="tx2"/>
                </a:solidFill>
              </a:defRPr>
            </a:lvl1pPr>
          </a:lstStyle>
          <a:p>
            <a:pPr marL="182880" lvl="0" indent="-182880"/>
            <a:r>
              <a:rPr lang="en-US" smtClean="0"/>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3773" userDrawn="1">
          <p15:clr>
            <a:srgbClr val="FBAE40"/>
          </p15:clr>
        </p15:guide>
        <p15:guide id="2" pos="723" userDrawn="1">
          <p15:clr>
            <a:srgbClr val="FBAE40"/>
          </p15:clr>
        </p15:guide>
        <p15:guide id="3" orient="horz" pos="492" userDrawn="1">
          <p15:clr>
            <a:srgbClr val="FBAE40"/>
          </p15:clr>
        </p15:guide>
        <p15:guide id="4" pos="10250" userDrawn="1">
          <p15:clr>
            <a:srgbClr val="FBAE40"/>
          </p15:clr>
        </p15:guide>
        <p15:guide id="5" pos="5487" userDrawn="1">
          <p15:clr>
            <a:srgbClr val="FBAE40"/>
          </p15:clr>
        </p15:guide>
        <p15:guide id="6" orient="horz" pos="2016" userDrawn="1">
          <p15:clr>
            <a:srgbClr val="FBAE40"/>
          </p15:clr>
        </p15:guide>
        <p15:guide id="7" pos="1057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3421884" y="693344"/>
            <a:ext cx="10575872" cy="529136"/>
          </a:xfrm>
        </p:spPr>
        <p:txBody>
          <a:bodyPr lIns="36000" tIns="0" rIns="0" bIns="0"/>
          <a:lstStyle>
            <a:lvl1pPr algn="ctr">
              <a:defRPr/>
            </a:lvl1pPr>
          </a:lstStyle>
          <a:p>
            <a:r>
              <a:rPr lang="en-US" smtClean="0"/>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655415" y="2126115"/>
            <a:ext cx="16131402" cy="3847965"/>
          </a:xfrm>
        </p:spPr>
        <p:txBody>
          <a:bodyPr anchor="ctr" anchorCtr="0"/>
          <a:lstStyle>
            <a:lvl1pPr marL="0" indent="0" algn="ctr">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3421884" y="1285978"/>
            <a:ext cx="10575872" cy="504000"/>
          </a:xfrm>
        </p:spPr>
        <p:txBody>
          <a:bodyPr vert="horz" lIns="36000" tIns="0" rIns="0" bIns="0" rtlCol="0">
            <a:normAutofit/>
          </a:bodyPr>
          <a:lstStyle>
            <a:lvl1pPr marL="0" indent="0" algn="ctr">
              <a:buNone/>
              <a:defRPr lang="en-US" sz="1440">
                <a:solidFill>
                  <a:schemeClr val="tx2"/>
                </a:solidFill>
              </a:defRPr>
            </a:lvl1pPr>
          </a:lstStyle>
          <a:p>
            <a:pPr marL="182880" lvl="0" indent="-182880" algn="ctr"/>
            <a:r>
              <a:rPr lang="en-US" smtClean="0"/>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5487" userDrawn="1">
          <p15:clr>
            <a:srgbClr val="FBAE40"/>
          </p15:clr>
        </p15:guide>
        <p15:guide id="6" orient="horz" pos="2016"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1197600" y="693344"/>
            <a:ext cx="12912307" cy="529136"/>
          </a:xfrm>
        </p:spPr>
        <p:txBody>
          <a:bodyPr lIns="36000" tIns="0" rIns="0" bIns="0"/>
          <a:lstStyle/>
          <a:p>
            <a:r>
              <a:rPr lang="en-US" smtClean="0"/>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1283271" y="2783589"/>
            <a:ext cx="2351651" cy="484869"/>
          </a:xfrm>
        </p:spPr>
        <p:txBody>
          <a:bodyPr lIns="0" tIns="0" rIns="0" bIns="0" anchor="t" anchorCtr="0">
            <a:normAutofit/>
          </a:bodyPr>
          <a:lstStyle>
            <a:lvl1pPr marL="0" indent="0">
              <a:lnSpc>
                <a:spcPct val="100000"/>
              </a:lnSpc>
              <a:spcBef>
                <a:spcPts val="0"/>
              </a:spcBef>
              <a:buNone/>
              <a:defRPr lang="en-US" sz="960" kern="1200" dirty="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999467" y="1796376"/>
            <a:ext cx="3529027" cy="91678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3730944" y="2783589"/>
            <a:ext cx="1985838" cy="484869"/>
          </a:xfrm>
        </p:spPr>
        <p:txBody>
          <a:bodyPr lIns="0" tIns="0" rIns="0" bIns="0" anchor="t" anchorCtr="0">
            <a:normAutofit/>
          </a:bodyPr>
          <a:lstStyle>
            <a:lvl1pPr marL="0" indent="0">
              <a:lnSpc>
                <a:spcPct val="100000"/>
              </a:lnSpc>
              <a:spcBef>
                <a:spcPts val="0"/>
              </a:spcBef>
              <a:buNone/>
              <a:defRPr lang="en-US" sz="960" kern="1200" dirty="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1272602" y="3365051"/>
            <a:ext cx="2338587" cy="1510588"/>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3592904" y="3365051"/>
            <a:ext cx="2338587" cy="1510588"/>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7079970" y="2783589"/>
            <a:ext cx="3019730" cy="484869"/>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7871371" y="1796376"/>
            <a:ext cx="2318070" cy="91678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7088515" y="3365050"/>
            <a:ext cx="2926499" cy="836372"/>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11308994" y="2783589"/>
            <a:ext cx="3139085" cy="484869"/>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12100394" y="1796376"/>
            <a:ext cx="2318070" cy="91678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11317537" y="3365050"/>
            <a:ext cx="1829062" cy="836372"/>
          </a:xfrm>
          <a:ln>
            <a:solidFill>
              <a:schemeClr val="accent5"/>
            </a:solidFill>
          </a:ln>
        </p:spPr>
        <p:txBody>
          <a:bodyPr anchor="ctr" anchorCtr="0">
            <a:noAutofit/>
          </a:bodyPr>
          <a:lstStyle>
            <a:lvl1pPr marL="0" indent="0" algn="ctr">
              <a:buNone/>
              <a:defRPr sz="1120"/>
            </a:lvl1pPr>
          </a:lstStyle>
          <a:p>
            <a:r>
              <a:rPr lang="en-US" smtClean="0"/>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11270567" y="4390770"/>
            <a:ext cx="3177511" cy="484869"/>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1249770" y="5449535"/>
            <a:ext cx="12849111" cy="340781"/>
          </a:xfrm>
        </p:spPr>
        <p:txBody>
          <a:bodyPr lIns="0" tIns="0" rIns="0" bIns="0" anchor="t" anchorCtr="0">
            <a:normAutofit/>
          </a:bodyPr>
          <a:lstStyle>
            <a:lvl1pPr marL="0" indent="0" algn="l">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7079970" y="4390770"/>
            <a:ext cx="2926499" cy="484869"/>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1197600" y="1821526"/>
            <a:ext cx="797832" cy="836372"/>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7040531" y="1799201"/>
            <a:ext cx="797832" cy="836372"/>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11270566" y="1802442"/>
            <a:ext cx="797832" cy="836372"/>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1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709819" y="426719"/>
            <a:ext cx="8054405" cy="5562178"/>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1186066" y="1341121"/>
            <a:ext cx="6549812" cy="934582"/>
          </a:xfrm>
        </p:spPr>
        <p:txBody>
          <a:bodyPr lIns="36000" tIns="0" rIns="0" bIns="0" anchor="b">
            <a:normAutofit/>
          </a:bodyPr>
          <a:lstStyle>
            <a:lvl1pPr>
              <a:defRPr sz="2880"/>
            </a:lvl1p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6066" y="2375753"/>
            <a:ext cx="6549812" cy="504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66957" y="5423040"/>
            <a:ext cx="1543078" cy="218400"/>
          </a:xfrm>
        </p:spPr>
        <p:txBody>
          <a:bodyPr anchor="b" anchorCtr="0"/>
          <a:lstStyle>
            <a:lvl1pPr>
              <a:defRPr>
                <a:solidFill>
                  <a:schemeClr val="accent5">
                    <a:lumMod val="50000"/>
                  </a:schemeClr>
                </a:solidFill>
              </a:defRPr>
            </a:lvl1pPr>
          </a:lstStyle>
          <a:p>
            <a:fld id="{BC23DBD1-F259-4AEB-A7D9-D728D6E04490}" type="datetime1">
              <a:rPr lang="en-US" smtClean="0"/>
              <a:t>9/11/2018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6067" y="3080061"/>
            <a:ext cx="6549812" cy="1629383"/>
          </a:xfrm>
        </p:spPr>
        <p:txBody>
          <a:bodyPr lIns="36000" tIns="0" rIns="0" bIns="0">
            <a:normAutofit/>
          </a:bodyPr>
          <a:lstStyle>
            <a:lvl1pPr marL="172800" indent="-1728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1264320" y="75188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9610253" y="2113078"/>
            <a:ext cx="6549812" cy="504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4666957" y="5423040"/>
            <a:ext cx="1543078" cy="218400"/>
          </a:xfrm>
        </p:spPr>
        <p:txBody>
          <a:bodyPr/>
          <a:lstStyle/>
          <a:p>
            <a:fld id="{23D0A551-48C9-48F6-BF4E-DE641842128B}" type="datetime1">
              <a:rPr lang="en-US" smtClean="0"/>
              <a:t>9/11/2018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649884" y="426719"/>
            <a:ext cx="8054405" cy="5562178"/>
          </a:xfrm>
        </p:spPr>
        <p:txBody>
          <a:bodyPr anchor="ctr" anchorCtr="0">
            <a:noAutofit/>
          </a:bodyPr>
          <a:lstStyle>
            <a:lvl1pPr marL="0" indent="0" algn="ctr">
              <a:buNone/>
              <a:defRPr/>
            </a:lvl1pPr>
          </a:lstStyle>
          <a:p>
            <a:r>
              <a:rPr lang="en-US" smtClean="0"/>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9610253" y="2791201"/>
            <a:ext cx="6549812" cy="2303177"/>
          </a:xfrm>
        </p:spPr>
        <p:txBody>
          <a:bodyPr lIns="36000" tIns="0" rIns="0" bIns="0">
            <a:normAutofit/>
          </a:bodyPr>
          <a:lstStyle>
            <a:lvl1pPr marL="172800" indent="-1728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1197600" y="693344"/>
            <a:ext cx="12912307" cy="529136"/>
          </a:xfrm>
        </p:spPr>
        <p:txBody>
          <a:bodyPr lIns="36000" tIns="0" rIns="0" bIns="0"/>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1195332" y="2754144"/>
            <a:ext cx="6953489"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9/11/2018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1195332" y="3100824"/>
            <a:ext cx="6953489" cy="504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9268109" y="2754144"/>
            <a:ext cx="6953489"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9268109" y="3097176"/>
            <a:ext cx="6953489" cy="504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1195332" y="2131908"/>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9268108" y="2131908"/>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1195332" y="4344522"/>
            <a:ext cx="6953489"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1195332" y="4691202"/>
            <a:ext cx="6953489" cy="504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9268109" y="4344522"/>
            <a:ext cx="6953489"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9268109" y="4687554"/>
            <a:ext cx="6953489" cy="504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1195332" y="3722287"/>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9268108" y="3722287"/>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1197600" y="1285977"/>
            <a:ext cx="12912307" cy="504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1256101" y="2148214"/>
            <a:ext cx="7512218" cy="4082882"/>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1197600" y="693344"/>
            <a:ext cx="12912307" cy="529136"/>
          </a:xfrm>
        </p:spPr>
        <p:txBody>
          <a:bodyPr lIns="36000" tIns="0" rIns="0" bIns="0"/>
          <a:lstStyle/>
          <a:p>
            <a:r>
              <a:rPr lang="en-US" smtClean="0"/>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9/11/2018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9268109" y="3470958"/>
            <a:ext cx="2985492"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9268109" y="3813990"/>
            <a:ext cx="2547622" cy="118628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9268108" y="2864527"/>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1197600" y="1285977"/>
            <a:ext cx="12912307" cy="504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516185" y="2297426"/>
            <a:ext cx="6508170" cy="2418080"/>
          </a:xfrm>
        </p:spPr>
        <p:txBody>
          <a:bodyPr anchor="ctr" anchorCtr="0">
            <a:normAutofit/>
          </a:bodyPr>
          <a:lstStyle>
            <a:lvl1pPr marL="0" indent="0" algn="ctr">
              <a:buNone/>
              <a:defRPr sz="1440"/>
            </a:lvl1pPr>
          </a:lstStyle>
          <a:p>
            <a:r>
              <a:rPr lang="en-US" smtClean="0"/>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12999404" y="3470958"/>
            <a:ext cx="2985492"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12999405" y="3813990"/>
            <a:ext cx="2547622" cy="118628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12999405" y="2864527"/>
            <a:ext cx="875336" cy="520598"/>
          </a:xfrm>
        </p:spPr>
        <p:txBody>
          <a:bodyPr anchor="ctr" anchorCtr="0">
            <a:noAutofit/>
          </a:bodyPr>
          <a:lstStyle>
            <a:lvl1pPr marL="0" indent="0" algn="ctr">
              <a:buNone/>
              <a:defRPr sz="720"/>
            </a:lvl1pPr>
          </a:lstStyle>
          <a:p>
            <a:r>
              <a:rPr lang="en-US" smtClean="0"/>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0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11394821" y="2683838"/>
            <a:ext cx="5369603" cy="331134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7"/>
            <a:ext cx="13624361" cy="504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655414" y="2662732"/>
            <a:ext cx="5369603" cy="331134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6025018" y="2236014"/>
            <a:ext cx="5369603" cy="416478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1197438" y="2811537"/>
            <a:ext cx="1810010" cy="729457"/>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5333" y="377866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5333" y="4138080"/>
            <a:ext cx="4275295" cy="126757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11942039" y="2811537"/>
            <a:ext cx="1810010" cy="729457"/>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11939935" y="377866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11939935" y="4138080"/>
            <a:ext cx="4275295" cy="126757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6567041" y="2811537"/>
            <a:ext cx="1810010" cy="729457"/>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564936" y="377866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564936" y="4138080"/>
            <a:ext cx="4275295" cy="126757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5334" y="691598"/>
            <a:ext cx="13624361" cy="53088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9/11/2018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632825" y="2089015"/>
            <a:ext cx="16786815" cy="1435957"/>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5334" y="1285977"/>
            <a:ext cx="13624361" cy="504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1249769" y="2448152"/>
            <a:ext cx="4275295" cy="729457"/>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1195333" y="377866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1195332" y="4138080"/>
            <a:ext cx="6991811" cy="126757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9289402" y="2442263"/>
            <a:ext cx="4275295" cy="729457"/>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9289402" y="3778663"/>
            <a:ext cx="4275295" cy="312590"/>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9289403" y="4138081"/>
            <a:ext cx="6934903" cy="1285167"/>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5044928" y="693343"/>
            <a:ext cx="1123566" cy="486460"/>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1197600" y="340784"/>
            <a:ext cx="15024438" cy="1237192"/>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1197600" y="1703917"/>
            <a:ext cx="15024438" cy="40612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4666957" y="5423248"/>
            <a:ext cx="1543078" cy="218400"/>
          </a:xfrm>
          <a:prstGeom prst="rect">
            <a:avLst/>
          </a:prstGeom>
        </p:spPr>
        <p:txBody>
          <a:bodyPr vert="horz" lIns="91440" tIns="0" rIns="0" bIns="0" rtlCol="0" anchor="b" anchorCtr="0"/>
          <a:lstStyle>
            <a:lvl1pPr algn="r">
              <a:defRPr sz="800">
                <a:solidFill>
                  <a:schemeClr val="tx1">
                    <a:lumMod val="60000"/>
                    <a:lumOff val="40000"/>
                  </a:schemeClr>
                </a:solidFill>
              </a:defRPr>
            </a:lvl1pPr>
          </a:lstStyle>
          <a:p>
            <a:fld id="{3435D83B-8639-4535-9E2A-6F2776DA544B}" type="datetime1">
              <a:rPr lang="en-US" smtClean="0"/>
              <a:t>9/11/2018</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10330907" y="5654061"/>
            <a:ext cx="5879128" cy="218400"/>
          </a:xfrm>
          <a:prstGeom prst="rect">
            <a:avLst/>
          </a:prstGeom>
        </p:spPr>
        <p:txBody>
          <a:bodyPr vert="horz" lIns="91440" tIns="0" rIns="0" bIns="0" rtlCol="0" anchor="t" anchorCtr="0"/>
          <a:lstStyle>
            <a:lvl1pPr algn="r">
              <a:defRPr sz="8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916529" y="5654061"/>
            <a:ext cx="563028" cy="218400"/>
          </a:xfrm>
          <a:prstGeom prst="rect">
            <a:avLst/>
          </a:prstGeom>
        </p:spPr>
        <p:txBody>
          <a:bodyPr vert="horz" lIns="90000" tIns="0" rIns="0" bIns="0" rtlCol="0" anchor="t" anchorCtr="0"/>
          <a:lstStyle>
            <a:lvl1pPr algn="ctr">
              <a:defRPr sz="8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731520" rtl="0" eaLnBrk="1" latinLnBrk="0" hangingPunct="1">
        <a:lnSpc>
          <a:spcPct val="90000"/>
        </a:lnSpc>
        <a:spcBef>
          <a:spcPct val="0"/>
        </a:spcBef>
        <a:buNone/>
        <a:defRPr sz="2880" b="1"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ru-RU"/>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3" userDrawn="1">
          <p15:clr>
            <a:srgbClr val="F26B43"/>
          </p15:clr>
        </p15:guide>
        <p15:guide id="2" pos="10574" userDrawn="1">
          <p15:clr>
            <a:srgbClr val="F26B43"/>
          </p15:clr>
        </p15:guide>
        <p15:guide id="3" pos="399" userDrawn="1">
          <p15:clr>
            <a:srgbClr val="F26B43"/>
          </p15:clr>
        </p15:guide>
        <p15:guide id="4" pos="787" userDrawn="1">
          <p15:clr>
            <a:srgbClr val="F26B43"/>
          </p15:clr>
        </p15:guide>
        <p15:guide id="5" pos="10186" userDrawn="1">
          <p15:clr>
            <a:srgbClr val="F26B43"/>
          </p15:clr>
        </p15:guide>
        <p15:guide id="6" orient="horz" pos="3773" userDrawn="1">
          <p15:clr>
            <a:srgbClr val="F26B43"/>
          </p15:clr>
        </p15:guide>
        <p15:guide id="7" orient="horz" pos="351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3.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a:blip r:embed="rId2">
            <a:clrChange>
              <a:clrFrom>
                <a:srgbClr val="D9CDC1"/>
              </a:clrFrom>
              <a:clrTo>
                <a:srgbClr val="D9CDC1">
                  <a:alpha val="0"/>
                </a:srgbClr>
              </a:clrTo>
            </a:clrChange>
            <a:extLst>
              <a:ext uri="{BEBA8EAE-BF5A-486C-A8C5-ECC9F3942E4B}">
                <a14:imgProps xmlns:a14="http://schemas.microsoft.com/office/drawing/2010/main">
                  <a14:imgLayer r:embed="rId3">
                    <a14:imgEffect>
                      <a14:sharpenSoften amount="-62000"/>
                    </a14:imgEffect>
                    <a14:imgEffect>
                      <a14:colorTemperature colorTemp="112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030414" y="608149"/>
            <a:ext cx="9312366" cy="5120640"/>
          </a:xfrm>
          <a:ln>
            <a:solidFill>
              <a:schemeClr val="bg2">
                <a:lumMod val="50000"/>
              </a:schemeClr>
            </a:solidFill>
          </a:ln>
        </p:spPr>
      </p:pic>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p:txBody>
          <a:bodyPr/>
          <a:lstStyle/>
          <a:p>
            <a:r>
              <a:rPr lang="en-US" smtClean="0">
                <a:latin typeface="+mn-lt"/>
              </a:rPr>
              <a:t>Thiết bị Inox cho các bệnh viện</a:t>
            </a:r>
            <a:endParaRPr lang="ru-RU" dirty="0">
              <a:latin typeface="+mn-lt"/>
            </a:endParaRPr>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4199998" y="4138206"/>
            <a:ext cx="9019642" cy="1439634"/>
          </a:xfrm>
        </p:spPr>
        <p:txBody>
          <a:bodyPr>
            <a:normAutofit/>
          </a:bodyPr>
          <a:lstStyle/>
          <a:p>
            <a:r>
              <a:rPr lang="en-US" smtClean="0">
                <a:latin typeface="+mn-lt"/>
              </a:rPr>
              <a:t>Chúng tôi cung cấp thiết bị Inox cho các bệnh viên trên địa bàn </a:t>
            </a:r>
          </a:p>
          <a:p>
            <a:r>
              <a:rPr lang="en-US" smtClean="0">
                <a:latin typeface="+mn-lt"/>
              </a:rPr>
              <a:t>Thành phố với nhiều chúng loại mẫu mã đa dạng</a:t>
            </a:r>
            <a:endParaRPr lang="ru-RU" dirty="0">
              <a:latin typeface="+mn-lt"/>
            </a:endParaRPr>
          </a:p>
        </p:txBody>
      </p:sp>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500-0DDA-4413-93F5-DB62B445952A}"/>
              </a:ext>
            </a:extLst>
          </p:cNvPr>
          <p:cNvSpPr>
            <a:spLocks noGrp="1"/>
          </p:cNvSpPr>
          <p:nvPr>
            <p:ph type="title"/>
          </p:nvPr>
        </p:nvSpPr>
        <p:spPr/>
        <p:txBody>
          <a:bodyPr/>
          <a:lstStyle/>
          <a:p>
            <a:r>
              <a:rPr lang="en-US" dirty="0"/>
              <a:t>Business Model</a:t>
            </a:r>
            <a:endParaRPr lang="ru-RU" dirty="0"/>
          </a:p>
        </p:txBody>
      </p:sp>
      <p:sp>
        <p:nvSpPr>
          <p:cNvPr id="7" name="Text Placeholder 6">
            <a:extLst>
              <a:ext uri="{FF2B5EF4-FFF2-40B4-BE49-F238E27FC236}">
                <a16:creationId xmlns:a16="http://schemas.microsoft.com/office/drawing/2014/main" id="{7B55A019-134A-4A70-9AF4-0E1387436E0D}"/>
              </a:ext>
            </a:extLst>
          </p:cNvPr>
          <p:cNvSpPr>
            <a:spLocks noGrp="1"/>
          </p:cNvSpPr>
          <p:nvPr>
            <p:ph type="body" idx="24"/>
          </p:nvPr>
        </p:nvSpPr>
        <p:spPr/>
        <p:txBody>
          <a:bodyPr>
            <a:normAutofit/>
          </a:bodyPr>
          <a:lstStyle/>
          <a:p>
            <a:r>
              <a:rPr lang="en-US" dirty="0"/>
              <a:t>Lorem ipsum dolor sit amet, consectetuer adipiscing elit. Maecenas porttitor congue massa. Fusce posuere, magna sed pulvinar ultricies, purus lectus malesuada libero</a:t>
            </a:r>
            <a:endParaRPr lang="ru-RU" dirty="0"/>
          </a:p>
        </p:txBody>
      </p:sp>
      <p:pic>
        <p:nvPicPr>
          <p:cNvPr id="17" name="Picture 16"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8" name="Text Placeholder 7">
            <a:extLst>
              <a:ext uri="{FF2B5EF4-FFF2-40B4-BE49-F238E27FC236}">
                <a16:creationId xmlns:a16="http://schemas.microsoft.com/office/drawing/2014/main" id="{DFBCE920-72A2-47F9-825A-8D47D0868AD4}"/>
              </a:ext>
            </a:extLst>
          </p:cNvPr>
          <p:cNvSpPr>
            <a:spLocks noGrp="1"/>
          </p:cNvSpPr>
          <p:nvPr>
            <p:ph type="body" sz="quarter" idx="25"/>
          </p:nvPr>
        </p:nvSpPr>
        <p:spPr/>
        <p:txBody>
          <a:bodyPr/>
          <a:lstStyle/>
          <a:p>
            <a:r>
              <a:rPr lang="en-US" dirty="0"/>
              <a:t>1</a:t>
            </a:r>
            <a:endParaRPr lang="ru-RU" dirty="0"/>
          </a:p>
        </p:txBody>
      </p:sp>
      <p:sp>
        <p:nvSpPr>
          <p:cNvPr id="9" name="Text Placeholder 8">
            <a:extLst>
              <a:ext uri="{FF2B5EF4-FFF2-40B4-BE49-F238E27FC236}">
                <a16:creationId xmlns:a16="http://schemas.microsoft.com/office/drawing/2014/main" id="{C0801E81-F581-4F86-A966-58A0B6195366}"/>
              </a:ext>
            </a:extLst>
          </p:cNvPr>
          <p:cNvSpPr>
            <a:spLocks noGrp="1"/>
          </p:cNvSpPr>
          <p:nvPr>
            <p:ph type="body" idx="1"/>
          </p:nvPr>
        </p:nvSpPr>
        <p:spPr/>
        <p:txBody>
          <a:bodyPr/>
          <a:lstStyle/>
          <a:p>
            <a:r>
              <a:rPr lang="en-US" dirty="0"/>
              <a:t>Section 1 Title</a:t>
            </a:r>
            <a:endParaRPr lang="ru-RU" dirty="0"/>
          </a:p>
        </p:txBody>
      </p:sp>
      <p:sp>
        <p:nvSpPr>
          <p:cNvPr id="10" name="Text Placeholder 9">
            <a:extLst>
              <a:ext uri="{FF2B5EF4-FFF2-40B4-BE49-F238E27FC236}">
                <a16:creationId xmlns:a16="http://schemas.microsoft.com/office/drawing/2014/main" id="{12D086C8-0938-466F-9707-4E66E031691B}"/>
              </a:ext>
            </a:extLst>
          </p:cNvPr>
          <p:cNvSpPr>
            <a:spLocks noGrp="1"/>
          </p:cNvSpPr>
          <p:nvPr>
            <p:ph type="body" sz="quarter" idx="13"/>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14" name="Text Placeholder 13">
            <a:extLst>
              <a:ext uri="{FF2B5EF4-FFF2-40B4-BE49-F238E27FC236}">
                <a16:creationId xmlns:a16="http://schemas.microsoft.com/office/drawing/2014/main" id="{7D48F08A-DB4D-4A22-91C7-252109861A39}"/>
              </a:ext>
            </a:extLst>
          </p:cNvPr>
          <p:cNvSpPr>
            <a:spLocks noGrp="1"/>
          </p:cNvSpPr>
          <p:nvPr>
            <p:ph type="body" sz="quarter" idx="29"/>
          </p:nvPr>
        </p:nvSpPr>
        <p:spPr/>
        <p:txBody>
          <a:bodyPr/>
          <a:lstStyle/>
          <a:p>
            <a:r>
              <a:rPr lang="en-US" dirty="0"/>
              <a:t>2</a:t>
            </a:r>
            <a:endParaRPr lang="ru-RU" dirty="0"/>
          </a:p>
        </p:txBody>
      </p:sp>
      <p:sp>
        <p:nvSpPr>
          <p:cNvPr id="15" name="Text Placeholder 14">
            <a:extLst>
              <a:ext uri="{FF2B5EF4-FFF2-40B4-BE49-F238E27FC236}">
                <a16:creationId xmlns:a16="http://schemas.microsoft.com/office/drawing/2014/main" id="{3BDB6A5B-0B7C-4D24-906B-D735042FABFF}"/>
              </a:ext>
            </a:extLst>
          </p:cNvPr>
          <p:cNvSpPr>
            <a:spLocks noGrp="1"/>
          </p:cNvSpPr>
          <p:nvPr>
            <p:ph type="body" idx="30"/>
          </p:nvPr>
        </p:nvSpPr>
        <p:spPr/>
        <p:txBody>
          <a:bodyPr/>
          <a:lstStyle/>
          <a:p>
            <a:r>
              <a:rPr lang="en-US" dirty="0"/>
              <a:t>Section 2 Title</a:t>
            </a:r>
            <a:endParaRPr lang="ru-RU" dirty="0"/>
          </a:p>
        </p:txBody>
      </p:sp>
      <p:sp>
        <p:nvSpPr>
          <p:cNvPr id="16" name="Text Placeholder 15">
            <a:extLst>
              <a:ext uri="{FF2B5EF4-FFF2-40B4-BE49-F238E27FC236}">
                <a16:creationId xmlns:a16="http://schemas.microsoft.com/office/drawing/2014/main" id="{992A80DD-1725-4F20-9D18-5E51DC55F3D4}"/>
              </a:ext>
            </a:extLst>
          </p:cNvPr>
          <p:cNvSpPr>
            <a:spLocks noGrp="1"/>
          </p:cNvSpPr>
          <p:nvPr>
            <p:ph type="body" sz="quarter" idx="31"/>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11" name="Text Placeholder 10">
            <a:extLst>
              <a:ext uri="{FF2B5EF4-FFF2-40B4-BE49-F238E27FC236}">
                <a16:creationId xmlns:a16="http://schemas.microsoft.com/office/drawing/2014/main" id="{44B6F781-5753-4916-BEC6-4A34D54B4F85}"/>
              </a:ext>
            </a:extLst>
          </p:cNvPr>
          <p:cNvSpPr>
            <a:spLocks noGrp="1"/>
          </p:cNvSpPr>
          <p:nvPr>
            <p:ph type="body" sz="quarter" idx="26"/>
          </p:nvPr>
        </p:nvSpPr>
        <p:spPr/>
        <p:txBody>
          <a:bodyPr/>
          <a:lstStyle/>
          <a:p>
            <a:r>
              <a:rPr lang="en-US" dirty="0"/>
              <a:t>3</a:t>
            </a:r>
            <a:endParaRPr lang="ru-RU" dirty="0"/>
          </a:p>
        </p:txBody>
      </p:sp>
      <p:sp>
        <p:nvSpPr>
          <p:cNvPr id="12" name="Text Placeholder 11">
            <a:extLst>
              <a:ext uri="{FF2B5EF4-FFF2-40B4-BE49-F238E27FC236}">
                <a16:creationId xmlns:a16="http://schemas.microsoft.com/office/drawing/2014/main" id="{6530EDAC-3056-43DA-B0A1-F3E168469D41}"/>
              </a:ext>
            </a:extLst>
          </p:cNvPr>
          <p:cNvSpPr>
            <a:spLocks noGrp="1"/>
          </p:cNvSpPr>
          <p:nvPr>
            <p:ph type="body" idx="27"/>
          </p:nvPr>
        </p:nvSpPr>
        <p:spPr/>
        <p:txBody>
          <a:bodyPr/>
          <a:lstStyle/>
          <a:p>
            <a:r>
              <a:rPr lang="en-US" dirty="0"/>
              <a:t>Section 3 Title</a:t>
            </a:r>
            <a:endParaRPr lang="ru-RU" dirty="0"/>
          </a:p>
        </p:txBody>
      </p:sp>
      <p:sp>
        <p:nvSpPr>
          <p:cNvPr id="13" name="Text Placeholder 12">
            <a:extLst>
              <a:ext uri="{FF2B5EF4-FFF2-40B4-BE49-F238E27FC236}">
                <a16:creationId xmlns:a16="http://schemas.microsoft.com/office/drawing/2014/main" id="{A14B604C-45E5-407E-BD3F-1CD5B52B32D2}"/>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5" name="Slide Number Placeholder 4">
            <a:extLst>
              <a:ext uri="{FF2B5EF4-FFF2-40B4-BE49-F238E27FC236}">
                <a16:creationId xmlns:a16="http://schemas.microsoft.com/office/drawing/2014/main" id="{913AC799-F01F-40A4-9433-15D791E6BB73}"/>
              </a:ext>
            </a:extLst>
          </p:cNvPr>
          <p:cNvSpPr>
            <a:spLocks noGrp="1"/>
          </p:cNvSpPr>
          <p:nvPr>
            <p:ph type="sldNum" sz="quarter" idx="12"/>
          </p:nvPr>
        </p:nvSpPr>
        <p:spPr/>
        <p:txBody>
          <a:bodyPr/>
          <a:lstStyle/>
          <a:p>
            <a:fld id="{3CE5352E-9B9F-4EDC-8769-7FA3D3F814C7}" type="slidenum">
              <a:rPr lang="ru-RU" smtClean="0"/>
              <a:pPr/>
              <a:t>10</a:t>
            </a:fld>
            <a:endParaRPr lang="ru-RU" dirty="0"/>
          </a:p>
        </p:txBody>
      </p:sp>
      <p:sp>
        <p:nvSpPr>
          <p:cNvPr id="3" name="Date Placeholder 2">
            <a:extLst>
              <a:ext uri="{FF2B5EF4-FFF2-40B4-BE49-F238E27FC236}">
                <a16:creationId xmlns:a16="http://schemas.microsoft.com/office/drawing/2014/main" id="{D76F57DC-E5C1-4D52-A341-67E5D6647B3C}"/>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1FA05638-AD5B-40DC-982C-FDC9F08EC976}"/>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550046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E63C-26E9-48D5-A73E-170EBF3B96B5}"/>
              </a:ext>
            </a:extLst>
          </p:cNvPr>
          <p:cNvSpPr>
            <a:spLocks noGrp="1"/>
          </p:cNvSpPr>
          <p:nvPr>
            <p:ph type="title"/>
          </p:nvPr>
        </p:nvSpPr>
        <p:spPr/>
        <p:txBody>
          <a:bodyPr/>
          <a:lstStyle/>
          <a:p>
            <a:r>
              <a:rPr lang="en-US" dirty="0"/>
              <a:t>Market Opportunity</a:t>
            </a:r>
            <a:endParaRPr lang="ru-RU" dirty="0"/>
          </a:p>
        </p:txBody>
      </p:sp>
      <p:sp>
        <p:nvSpPr>
          <p:cNvPr id="7" name="Text Placeholder 6">
            <a:extLst>
              <a:ext uri="{FF2B5EF4-FFF2-40B4-BE49-F238E27FC236}">
                <a16:creationId xmlns:a16="http://schemas.microsoft.com/office/drawing/2014/main" id="{E5CAEA00-FA4C-4169-974A-F9F67BE0663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a:t>
            </a:r>
            <a:endParaRPr lang="ru-RU" dirty="0"/>
          </a:p>
        </p:txBody>
      </p:sp>
      <p:pic>
        <p:nvPicPr>
          <p:cNvPr id="14" name="Picture 13"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8" name="Text Placeholder 7">
            <a:extLst>
              <a:ext uri="{FF2B5EF4-FFF2-40B4-BE49-F238E27FC236}">
                <a16:creationId xmlns:a16="http://schemas.microsoft.com/office/drawing/2014/main" id="{8566EB2E-6AE9-42DF-A710-12C109E0B7D2}"/>
              </a:ext>
            </a:extLst>
          </p:cNvPr>
          <p:cNvSpPr>
            <a:spLocks noGrp="1"/>
          </p:cNvSpPr>
          <p:nvPr>
            <p:ph type="body" sz="quarter" idx="25"/>
          </p:nvPr>
        </p:nvSpPr>
        <p:spPr/>
        <p:txBody>
          <a:bodyPr/>
          <a:lstStyle/>
          <a:p>
            <a:r>
              <a:rPr lang="en-US" dirty="0"/>
              <a:t>$12,345</a:t>
            </a:r>
            <a:endParaRPr lang="ru-RU" dirty="0"/>
          </a:p>
        </p:txBody>
      </p:sp>
      <p:sp>
        <p:nvSpPr>
          <p:cNvPr id="9" name="Text Placeholder 8">
            <a:extLst>
              <a:ext uri="{FF2B5EF4-FFF2-40B4-BE49-F238E27FC236}">
                <a16:creationId xmlns:a16="http://schemas.microsoft.com/office/drawing/2014/main" id="{AE337725-A3E0-422E-B3BE-2648171D1689}"/>
              </a:ext>
            </a:extLst>
          </p:cNvPr>
          <p:cNvSpPr>
            <a:spLocks noGrp="1"/>
          </p:cNvSpPr>
          <p:nvPr>
            <p:ph type="body" idx="1"/>
          </p:nvPr>
        </p:nvSpPr>
        <p:spPr/>
        <p:txBody>
          <a:bodyPr/>
          <a:lstStyle/>
          <a:p>
            <a:r>
              <a:rPr lang="en-US" dirty="0"/>
              <a:t>Section 1 Title</a:t>
            </a:r>
            <a:endParaRPr lang="ru-RU" dirty="0"/>
          </a:p>
        </p:txBody>
      </p:sp>
      <p:sp>
        <p:nvSpPr>
          <p:cNvPr id="10" name="Text Placeholder 9">
            <a:extLst>
              <a:ext uri="{FF2B5EF4-FFF2-40B4-BE49-F238E27FC236}">
                <a16:creationId xmlns:a16="http://schemas.microsoft.com/office/drawing/2014/main" id="{DCB10442-04A7-4E41-B4A7-40FBC85C213B}"/>
              </a:ext>
            </a:extLst>
          </p:cNvPr>
          <p:cNvSpPr>
            <a:spLocks noGrp="1"/>
          </p:cNvSpPr>
          <p:nvPr>
            <p:ph type="body" sz="quarter" idx="13"/>
          </p:nvPr>
        </p:nvSpPr>
        <p:spPr>
          <a:xfrm>
            <a:off x="4502310" y="4004126"/>
            <a:ext cx="3914853" cy="1086490"/>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ru-RU" dirty="0"/>
          </a:p>
        </p:txBody>
      </p:sp>
      <p:sp>
        <p:nvSpPr>
          <p:cNvPr id="11" name="Text Placeholder 10">
            <a:extLst>
              <a:ext uri="{FF2B5EF4-FFF2-40B4-BE49-F238E27FC236}">
                <a16:creationId xmlns:a16="http://schemas.microsoft.com/office/drawing/2014/main" id="{FC0ED5D4-D508-4721-A909-63B7DF37769B}"/>
              </a:ext>
            </a:extLst>
          </p:cNvPr>
          <p:cNvSpPr>
            <a:spLocks noGrp="1"/>
          </p:cNvSpPr>
          <p:nvPr>
            <p:ph type="body" sz="quarter" idx="26"/>
          </p:nvPr>
        </p:nvSpPr>
        <p:spPr/>
        <p:txBody>
          <a:bodyPr/>
          <a:lstStyle/>
          <a:p>
            <a:r>
              <a:rPr lang="en-US" dirty="0"/>
              <a:t>$6,789</a:t>
            </a:r>
            <a:endParaRPr lang="ru-RU" dirty="0"/>
          </a:p>
        </p:txBody>
      </p:sp>
      <p:sp>
        <p:nvSpPr>
          <p:cNvPr id="12" name="Text Placeholder 11">
            <a:extLst>
              <a:ext uri="{FF2B5EF4-FFF2-40B4-BE49-F238E27FC236}">
                <a16:creationId xmlns:a16="http://schemas.microsoft.com/office/drawing/2014/main" id="{6AC5DE9F-795C-45BF-9218-0EF401EA92AE}"/>
              </a:ext>
            </a:extLst>
          </p:cNvPr>
          <p:cNvSpPr>
            <a:spLocks noGrp="1"/>
          </p:cNvSpPr>
          <p:nvPr>
            <p:ph type="body" idx="30"/>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D14E6B97-635C-493E-B578-EFF75BC48D53}"/>
              </a:ext>
            </a:extLst>
          </p:cNvPr>
          <p:cNvSpPr>
            <a:spLocks noGrp="1"/>
          </p:cNvSpPr>
          <p:nvPr>
            <p:ph type="body" sz="quarter" idx="31"/>
          </p:nvPr>
        </p:nvSpPr>
        <p:spPr/>
        <p:txBody>
          <a:bodyPr/>
          <a:lstStyle/>
          <a:p>
            <a:r>
              <a:rPr lang="en-US" dirty="0"/>
              <a:t>Lorem ipsum dolor sit amet, consectetuer adipiscing elit. Maecenas porttitor congue massa. Fusce posuere</a:t>
            </a:r>
          </a:p>
        </p:txBody>
      </p:sp>
      <p:sp>
        <p:nvSpPr>
          <p:cNvPr id="5" name="Slide Number Placeholder 4">
            <a:extLst>
              <a:ext uri="{FF2B5EF4-FFF2-40B4-BE49-F238E27FC236}">
                <a16:creationId xmlns:a16="http://schemas.microsoft.com/office/drawing/2014/main" id="{0F2E9E4B-33CC-4919-B025-E775165AA762}"/>
              </a:ext>
            </a:extLst>
          </p:cNvPr>
          <p:cNvSpPr>
            <a:spLocks noGrp="1"/>
          </p:cNvSpPr>
          <p:nvPr>
            <p:ph type="sldNum" sz="quarter" idx="12"/>
          </p:nvPr>
        </p:nvSpPr>
        <p:spPr/>
        <p:txBody>
          <a:bodyPr/>
          <a:lstStyle/>
          <a:p>
            <a:fld id="{3CE5352E-9B9F-4EDC-8769-7FA3D3F814C7}" type="slidenum">
              <a:rPr lang="ru-RU" smtClean="0"/>
              <a:pPr/>
              <a:t>11</a:t>
            </a:fld>
            <a:endParaRPr lang="ru-RU" dirty="0"/>
          </a:p>
        </p:txBody>
      </p:sp>
      <p:sp>
        <p:nvSpPr>
          <p:cNvPr id="3" name="Date Placeholder 2">
            <a:extLst>
              <a:ext uri="{FF2B5EF4-FFF2-40B4-BE49-F238E27FC236}">
                <a16:creationId xmlns:a16="http://schemas.microsoft.com/office/drawing/2014/main" id="{676A59FB-D147-4944-A7D9-1C52A4E224EA}"/>
              </a:ext>
            </a:extLst>
          </p:cNvPr>
          <p:cNvSpPr>
            <a:spLocks noGrp="1"/>
          </p:cNvSpPr>
          <p:nvPr>
            <p:ph type="dt" sz="half" idx="10"/>
          </p:nvPr>
        </p:nvSpPr>
        <p:spPr/>
        <p:txBody>
          <a:bodyPr/>
          <a:lstStyle/>
          <a:p>
            <a:fld id="{7B50B3BF-9C89-4723-AE4C-8AC5E6572CE2}" type="datetime1">
              <a:rPr lang="en-US" smtClean="0"/>
              <a:t>9/11/2018</a:t>
            </a:fld>
            <a:endParaRPr lang="ru-RU" dirty="0"/>
          </a:p>
        </p:txBody>
      </p:sp>
      <p:sp>
        <p:nvSpPr>
          <p:cNvPr id="4" name="Footer Placeholder 3">
            <a:extLst>
              <a:ext uri="{FF2B5EF4-FFF2-40B4-BE49-F238E27FC236}">
                <a16:creationId xmlns:a16="http://schemas.microsoft.com/office/drawing/2014/main" id="{8490CA4A-78F0-43F8-91E6-E5D8D30B5422}"/>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30694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EFC0-218D-4F7A-8C07-A588E93DAE6B}"/>
              </a:ext>
            </a:extLst>
          </p:cNvPr>
          <p:cNvSpPr>
            <a:spLocks noGrp="1"/>
          </p:cNvSpPr>
          <p:nvPr>
            <p:ph type="title"/>
          </p:nvPr>
        </p:nvSpPr>
        <p:spPr/>
        <p:txBody>
          <a:bodyPr/>
          <a:lstStyle/>
          <a:p>
            <a:r>
              <a:rPr lang="en-US" dirty="0"/>
              <a:t>Market Opportunity Slide</a:t>
            </a:r>
            <a:endParaRPr lang="ru-RU" dirty="0"/>
          </a:p>
        </p:txBody>
      </p:sp>
      <p:sp>
        <p:nvSpPr>
          <p:cNvPr id="7" name="Text Placeholder 6">
            <a:extLst>
              <a:ext uri="{FF2B5EF4-FFF2-40B4-BE49-F238E27FC236}">
                <a16:creationId xmlns:a16="http://schemas.microsoft.com/office/drawing/2014/main" id="{FB7ACA01-33FE-4318-843F-846B8DBAB649}"/>
              </a:ext>
            </a:extLst>
          </p:cNvPr>
          <p:cNvSpPr>
            <a:spLocks noGrp="1"/>
          </p:cNvSpPr>
          <p:nvPr>
            <p:ph type="body" idx="24"/>
          </p:nvPr>
        </p:nvSpPr>
        <p:spPr/>
        <p:txBody>
          <a:bodyPr/>
          <a:lstStyle/>
          <a:p>
            <a:r>
              <a:rPr lang="en-US" dirty="0"/>
              <a:t>Lorem ipsum dolor sit amet,</a:t>
            </a:r>
            <a:br>
              <a:rPr lang="en-US" dirty="0"/>
            </a:br>
            <a:r>
              <a:rPr lang="en-US" dirty="0"/>
              <a:t>consectetuer adipiscing elit</a:t>
            </a:r>
            <a:endParaRPr lang="ru-RU" dirty="0"/>
          </a:p>
        </p:txBody>
      </p:sp>
      <p:pic>
        <p:nvPicPr>
          <p:cNvPr id="17" name="Picture 16"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8" name="Text Placeholder 7">
            <a:extLst>
              <a:ext uri="{FF2B5EF4-FFF2-40B4-BE49-F238E27FC236}">
                <a16:creationId xmlns:a16="http://schemas.microsoft.com/office/drawing/2014/main" id="{D4C26EAD-CF8A-4DD5-B109-AFCFFB65652F}"/>
              </a:ext>
            </a:extLst>
          </p:cNvPr>
          <p:cNvSpPr>
            <a:spLocks noGrp="1"/>
          </p:cNvSpPr>
          <p:nvPr>
            <p:ph type="body" sz="quarter" idx="25"/>
          </p:nvPr>
        </p:nvSpPr>
        <p:spPr/>
        <p:txBody>
          <a:bodyPr/>
          <a:lstStyle/>
          <a:p>
            <a:r>
              <a:rPr lang="en-US" dirty="0"/>
              <a:t>$25</a:t>
            </a:r>
            <a:endParaRPr lang="ru-RU" dirty="0"/>
          </a:p>
        </p:txBody>
      </p:sp>
      <p:sp>
        <p:nvSpPr>
          <p:cNvPr id="10" name="Text Placeholder 9">
            <a:extLst>
              <a:ext uri="{FF2B5EF4-FFF2-40B4-BE49-F238E27FC236}">
                <a16:creationId xmlns:a16="http://schemas.microsoft.com/office/drawing/2014/main" id="{880177FD-2673-48E4-BB44-60528260EE9A}"/>
              </a:ext>
            </a:extLst>
          </p:cNvPr>
          <p:cNvSpPr>
            <a:spLocks noGrp="1"/>
          </p:cNvSpPr>
          <p:nvPr>
            <p:ph type="body" sz="quarter" idx="13"/>
          </p:nvPr>
        </p:nvSpPr>
        <p:spPr/>
        <p:txBody>
          <a:bodyPr/>
          <a:lstStyle/>
          <a:p>
            <a:r>
              <a:rPr lang="en-US" dirty="0"/>
              <a:t>Billion</a:t>
            </a:r>
            <a:endParaRPr lang="ru-RU" dirty="0"/>
          </a:p>
        </p:txBody>
      </p:sp>
      <p:sp>
        <p:nvSpPr>
          <p:cNvPr id="9" name="Text Placeholder 8">
            <a:extLst>
              <a:ext uri="{FF2B5EF4-FFF2-40B4-BE49-F238E27FC236}">
                <a16:creationId xmlns:a16="http://schemas.microsoft.com/office/drawing/2014/main" id="{3E8CB570-5030-472D-9AF1-905160A30932}"/>
              </a:ext>
            </a:extLst>
          </p:cNvPr>
          <p:cNvSpPr>
            <a:spLocks noGrp="1"/>
          </p:cNvSpPr>
          <p:nvPr>
            <p:ph type="body" idx="1"/>
          </p:nvPr>
        </p:nvSpPr>
        <p:spPr/>
        <p:txBody>
          <a:bodyPr/>
          <a:lstStyle/>
          <a:p>
            <a:r>
              <a:rPr lang="en-US" dirty="0"/>
              <a:t>Section 1 Title</a:t>
            </a:r>
            <a:endParaRPr lang="ru-RU" dirty="0"/>
          </a:p>
        </p:txBody>
      </p:sp>
      <p:sp>
        <p:nvSpPr>
          <p:cNvPr id="13" name="Text Placeholder 12">
            <a:extLst>
              <a:ext uri="{FF2B5EF4-FFF2-40B4-BE49-F238E27FC236}">
                <a16:creationId xmlns:a16="http://schemas.microsoft.com/office/drawing/2014/main" id="{95CA1D41-11A1-4E9E-BB5C-70DF2585578D}"/>
              </a:ext>
            </a:extLst>
          </p:cNvPr>
          <p:cNvSpPr>
            <a:spLocks noGrp="1"/>
          </p:cNvSpPr>
          <p:nvPr>
            <p:ph type="body" sz="quarter" idx="34"/>
          </p:nvPr>
        </p:nvSpPr>
        <p:spPr/>
        <p:txBody>
          <a:bodyPr/>
          <a:lstStyle/>
          <a:p>
            <a:r>
              <a:rPr lang="en-US" dirty="0"/>
              <a:t>$50</a:t>
            </a:r>
            <a:endParaRPr lang="ru-RU" dirty="0"/>
          </a:p>
        </p:txBody>
      </p:sp>
      <p:sp>
        <p:nvSpPr>
          <p:cNvPr id="15" name="Text Placeholder 14">
            <a:extLst>
              <a:ext uri="{FF2B5EF4-FFF2-40B4-BE49-F238E27FC236}">
                <a16:creationId xmlns:a16="http://schemas.microsoft.com/office/drawing/2014/main" id="{618C464E-EFB6-4A95-9825-FBBEC046B638}"/>
              </a:ext>
            </a:extLst>
          </p:cNvPr>
          <p:cNvSpPr>
            <a:spLocks noGrp="1"/>
          </p:cNvSpPr>
          <p:nvPr>
            <p:ph type="body" sz="quarter" idx="36"/>
          </p:nvPr>
        </p:nvSpPr>
        <p:spPr/>
        <p:txBody>
          <a:bodyPr/>
          <a:lstStyle/>
          <a:p>
            <a:r>
              <a:rPr lang="en-US" dirty="0"/>
              <a:t>Billion</a:t>
            </a:r>
            <a:endParaRPr lang="ru-RU" dirty="0"/>
          </a:p>
        </p:txBody>
      </p:sp>
      <p:sp>
        <p:nvSpPr>
          <p:cNvPr id="11" name="Text Placeholder 10">
            <a:extLst>
              <a:ext uri="{FF2B5EF4-FFF2-40B4-BE49-F238E27FC236}">
                <a16:creationId xmlns:a16="http://schemas.microsoft.com/office/drawing/2014/main" id="{1CC92DBD-424D-4A5C-8401-A84C40BA74A7}"/>
              </a:ext>
            </a:extLst>
          </p:cNvPr>
          <p:cNvSpPr>
            <a:spLocks noGrp="1"/>
          </p:cNvSpPr>
          <p:nvPr>
            <p:ph type="body" idx="32"/>
          </p:nvPr>
        </p:nvSpPr>
        <p:spPr/>
        <p:txBody>
          <a:bodyPr/>
          <a:lstStyle/>
          <a:p>
            <a:r>
              <a:rPr lang="en-US" dirty="0"/>
              <a:t>Section 2 Title</a:t>
            </a:r>
            <a:endParaRPr lang="ru-RU" dirty="0"/>
          </a:p>
        </p:txBody>
      </p:sp>
      <p:sp>
        <p:nvSpPr>
          <p:cNvPr id="14" name="Text Placeholder 13">
            <a:extLst>
              <a:ext uri="{FF2B5EF4-FFF2-40B4-BE49-F238E27FC236}">
                <a16:creationId xmlns:a16="http://schemas.microsoft.com/office/drawing/2014/main" id="{63EA4DE4-E6F4-448E-B450-F4B72283A8F1}"/>
              </a:ext>
            </a:extLst>
          </p:cNvPr>
          <p:cNvSpPr>
            <a:spLocks noGrp="1"/>
          </p:cNvSpPr>
          <p:nvPr>
            <p:ph type="body" sz="quarter" idx="35"/>
          </p:nvPr>
        </p:nvSpPr>
        <p:spPr/>
        <p:txBody>
          <a:bodyPr/>
          <a:lstStyle/>
          <a:p>
            <a:r>
              <a:rPr lang="en-US" dirty="0"/>
              <a:t>$100</a:t>
            </a:r>
            <a:endParaRPr lang="ru-RU" dirty="0"/>
          </a:p>
        </p:txBody>
      </p:sp>
      <p:sp>
        <p:nvSpPr>
          <p:cNvPr id="16" name="Text Placeholder 15">
            <a:extLst>
              <a:ext uri="{FF2B5EF4-FFF2-40B4-BE49-F238E27FC236}">
                <a16:creationId xmlns:a16="http://schemas.microsoft.com/office/drawing/2014/main" id="{2D854EE3-6A0F-41A7-8EC9-068678406E45}"/>
              </a:ext>
            </a:extLst>
          </p:cNvPr>
          <p:cNvSpPr>
            <a:spLocks noGrp="1"/>
          </p:cNvSpPr>
          <p:nvPr>
            <p:ph type="body" sz="quarter" idx="37"/>
          </p:nvPr>
        </p:nvSpPr>
        <p:spPr/>
        <p:txBody>
          <a:bodyPr/>
          <a:lstStyle/>
          <a:p>
            <a:r>
              <a:rPr lang="en-US" dirty="0"/>
              <a:t>Billion</a:t>
            </a:r>
            <a:endParaRPr lang="ru-RU" dirty="0"/>
          </a:p>
        </p:txBody>
      </p:sp>
      <p:sp>
        <p:nvSpPr>
          <p:cNvPr id="12" name="Text Placeholder 11">
            <a:extLst>
              <a:ext uri="{FF2B5EF4-FFF2-40B4-BE49-F238E27FC236}">
                <a16:creationId xmlns:a16="http://schemas.microsoft.com/office/drawing/2014/main" id="{D73A5773-DF36-4E2B-8E22-345695924EC0}"/>
              </a:ext>
            </a:extLst>
          </p:cNvPr>
          <p:cNvSpPr>
            <a:spLocks noGrp="1"/>
          </p:cNvSpPr>
          <p:nvPr>
            <p:ph type="body" idx="33"/>
          </p:nvPr>
        </p:nvSpPr>
        <p:spPr/>
        <p:txBody>
          <a:bodyPr/>
          <a:lstStyle/>
          <a:p>
            <a:r>
              <a:rPr lang="en-US" dirty="0"/>
              <a:t>Section 3 Title</a:t>
            </a:r>
            <a:endParaRPr lang="ru-RU" dirty="0"/>
          </a:p>
        </p:txBody>
      </p:sp>
      <p:sp>
        <p:nvSpPr>
          <p:cNvPr id="5" name="Slide Number Placeholder 4">
            <a:extLst>
              <a:ext uri="{FF2B5EF4-FFF2-40B4-BE49-F238E27FC236}">
                <a16:creationId xmlns:a16="http://schemas.microsoft.com/office/drawing/2014/main" id="{B7044253-31CE-4F44-8831-53D8A0ED9B2A}"/>
              </a:ext>
            </a:extLst>
          </p:cNvPr>
          <p:cNvSpPr>
            <a:spLocks noGrp="1"/>
          </p:cNvSpPr>
          <p:nvPr>
            <p:ph type="sldNum" sz="quarter" idx="12"/>
          </p:nvPr>
        </p:nvSpPr>
        <p:spPr/>
        <p:txBody>
          <a:bodyPr/>
          <a:lstStyle/>
          <a:p>
            <a:fld id="{3CE5352E-9B9F-4EDC-8769-7FA3D3F814C7}" type="slidenum">
              <a:rPr lang="ru-RU" smtClean="0"/>
              <a:pPr/>
              <a:t>12</a:t>
            </a:fld>
            <a:endParaRPr lang="ru-RU" dirty="0"/>
          </a:p>
        </p:txBody>
      </p:sp>
      <p:sp>
        <p:nvSpPr>
          <p:cNvPr id="3" name="Date Placeholder 2">
            <a:extLst>
              <a:ext uri="{FF2B5EF4-FFF2-40B4-BE49-F238E27FC236}">
                <a16:creationId xmlns:a16="http://schemas.microsoft.com/office/drawing/2014/main" id="{0A61437F-1DDD-4451-996A-9DF7CAD41538}"/>
              </a:ext>
            </a:extLst>
          </p:cNvPr>
          <p:cNvSpPr>
            <a:spLocks noGrp="1"/>
          </p:cNvSpPr>
          <p:nvPr>
            <p:ph type="dt" sz="half" idx="10"/>
          </p:nvPr>
        </p:nvSpPr>
        <p:spPr/>
        <p:txBody>
          <a:bodyPr/>
          <a:lstStyle/>
          <a:p>
            <a:fld id="{09DA4596-3085-4BB2-8F53-0564AA69708A}" type="datetime1">
              <a:rPr lang="en-US" smtClean="0"/>
              <a:pPr/>
              <a:t>9/11/2018</a:t>
            </a:fld>
            <a:endParaRPr lang="ru-RU" dirty="0"/>
          </a:p>
        </p:txBody>
      </p:sp>
      <p:sp>
        <p:nvSpPr>
          <p:cNvPr id="4" name="Footer Placeholder 3">
            <a:extLst>
              <a:ext uri="{FF2B5EF4-FFF2-40B4-BE49-F238E27FC236}">
                <a16:creationId xmlns:a16="http://schemas.microsoft.com/office/drawing/2014/main" id="{1100489A-5129-490F-B756-17DF92C7BE5F}"/>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94813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C9B-ED7B-4445-BEC7-1C96A1492482}"/>
              </a:ext>
            </a:extLst>
          </p:cNvPr>
          <p:cNvSpPr>
            <a:spLocks noGrp="1"/>
          </p:cNvSpPr>
          <p:nvPr>
            <p:ph type="title"/>
          </p:nvPr>
        </p:nvSpPr>
        <p:spPr/>
        <p:txBody>
          <a:bodyPr/>
          <a:lstStyle/>
          <a:p>
            <a:r>
              <a:rPr lang="en-US" dirty="0"/>
              <a:t>Competition</a:t>
            </a:r>
            <a:endParaRPr lang="ru-RU" dirty="0"/>
          </a:p>
        </p:txBody>
      </p:sp>
      <p:sp>
        <p:nvSpPr>
          <p:cNvPr id="7" name="Text Placeholder 6">
            <a:extLst>
              <a:ext uri="{FF2B5EF4-FFF2-40B4-BE49-F238E27FC236}">
                <a16:creationId xmlns:a16="http://schemas.microsoft.com/office/drawing/2014/main" id="{97F51BD2-4CE8-4426-BEE1-08B7F601F4D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2" name="Picture 11"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8" name="Text Placeholder 7">
            <a:extLst>
              <a:ext uri="{FF2B5EF4-FFF2-40B4-BE49-F238E27FC236}">
                <a16:creationId xmlns:a16="http://schemas.microsoft.com/office/drawing/2014/main" id="{A669ADFB-458A-40C3-9DE4-619886CEBBB8}"/>
              </a:ext>
            </a:extLst>
          </p:cNvPr>
          <p:cNvSpPr>
            <a:spLocks noGrp="1"/>
          </p:cNvSpPr>
          <p:nvPr>
            <p:ph type="body" idx="1"/>
          </p:nvPr>
        </p:nvSpPr>
        <p:spPr/>
        <p:txBody>
          <a:bodyPr/>
          <a:lstStyle/>
          <a:p>
            <a:r>
              <a:rPr lang="en-US" dirty="0"/>
              <a:t>Section 1 Title</a:t>
            </a:r>
            <a:endParaRPr lang="ru-RU" dirty="0"/>
          </a:p>
        </p:txBody>
      </p:sp>
      <p:sp>
        <p:nvSpPr>
          <p:cNvPr id="9" name="Text Placeholder 8">
            <a:extLst>
              <a:ext uri="{FF2B5EF4-FFF2-40B4-BE49-F238E27FC236}">
                <a16:creationId xmlns:a16="http://schemas.microsoft.com/office/drawing/2014/main" id="{D151F91C-5F8D-4A11-862D-F2EEB016B217}"/>
              </a:ext>
            </a:extLst>
          </p:cNvPr>
          <p:cNvSpPr>
            <a:spLocks noGrp="1"/>
          </p:cNvSpPr>
          <p:nvPr>
            <p:ph type="body" sz="quarter"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10" name="Text Placeholder 9">
            <a:extLst>
              <a:ext uri="{FF2B5EF4-FFF2-40B4-BE49-F238E27FC236}">
                <a16:creationId xmlns:a16="http://schemas.microsoft.com/office/drawing/2014/main" id="{AFBCF80E-E944-4775-837D-8758692251D1}"/>
              </a:ext>
            </a:extLst>
          </p:cNvPr>
          <p:cNvSpPr>
            <a:spLocks noGrp="1"/>
          </p:cNvSpPr>
          <p:nvPr>
            <p:ph type="body" idx="30"/>
          </p:nvPr>
        </p:nvSpPr>
        <p:spPr/>
        <p:txBody>
          <a:bodyPr/>
          <a:lstStyle/>
          <a:p>
            <a:r>
              <a:rPr lang="en-US" dirty="0"/>
              <a:t>Section 2 Title</a:t>
            </a:r>
            <a:endParaRPr lang="ru-RU" dirty="0"/>
          </a:p>
        </p:txBody>
      </p:sp>
      <p:sp>
        <p:nvSpPr>
          <p:cNvPr id="11" name="Text Placeholder 10">
            <a:extLst>
              <a:ext uri="{FF2B5EF4-FFF2-40B4-BE49-F238E27FC236}">
                <a16:creationId xmlns:a16="http://schemas.microsoft.com/office/drawing/2014/main" id="{3DFA68E2-3273-4C30-84B4-741FC198917E}"/>
              </a:ext>
            </a:extLst>
          </p:cNvPr>
          <p:cNvSpPr>
            <a:spLocks noGrp="1"/>
          </p:cNvSpPr>
          <p:nvPr>
            <p:ph type="body" sz="quarter" idx="31"/>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5" name="Slide Number Placeholder 4">
            <a:extLst>
              <a:ext uri="{FF2B5EF4-FFF2-40B4-BE49-F238E27FC236}">
                <a16:creationId xmlns:a16="http://schemas.microsoft.com/office/drawing/2014/main" id="{39A55FF9-7ABA-4DBF-88DE-CDB55A36D427}"/>
              </a:ext>
            </a:extLst>
          </p:cNvPr>
          <p:cNvSpPr>
            <a:spLocks noGrp="1"/>
          </p:cNvSpPr>
          <p:nvPr>
            <p:ph type="sldNum" sz="quarter" idx="12"/>
          </p:nvPr>
        </p:nvSpPr>
        <p:spPr/>
        <p:txBody>
          <a:bodyPr/>
          <a:lstStyle/>
          <a:p>
            <a:fld id="{3CE5352E-9B9F-4EDC-8769-7FA3D3F814C7}" type="slidenum">
              <a:rPr lang="ru-RU" smtClean="0"/>
              <a:pPr/>
              <a:t>13</a:t>
            </a:fld>
            <a:endParaRPr lang="ru-RU" dirty="0"/>
          </a:p>
        </p:txBody>
      </p:sp>
      <p:sp>
        <p:nvSpPr>
          <p:cNvPr id="3" name="Date Placeholder 2">
            <a:extLst>
              <a:ext uri="{FF2B5EF4-FFF2-40B4-BE49-F238E27FC236}">
                <a16:creationId xmlns:a16="http://schemas.microsoft.com/office/drawing/2014/main" id="{53D52D66-589E-45FC-9EB3-05D35D62086D}"/>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976D9DB0-E1CB-4A3C-8DAB-CA928054F37B}"/>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70330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9EA5-EBDD-469B-BFCD-D5DE39CE9283}"/>
              </a:ext>
            </a:extLst>
          </p:cNvPr>
          <p:cNvSpPr>
            <a:spLocks noGrp="1"/>
          </p:cNvSpPr>
          <p:nvPr>
            <p:ph type="title"/>
          </p:nvPr>
        </p:nvSpPr>
        <p:spPr/>
        <p:txBody>
          <a:bodyPr/>
          <a:lstStyle/>
          <a:p>
            <a:r>
              <a:rPr lang="en-US" dirty="0"/>
              <a:t>Competition Slide</a:t>
            </a:r>
            <a:endParaRPr lang="ru-RU" dirty="0"/>
          </a:p>
        </p:txBody>
      </p:sp>
      <p:pic>
        <p:nvPicPr>
          <p:cNvPr id="18" name="Picture 17"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17" name="Text Placeholder 16">
            <a:extLst>
              <a:ext uri="{FF2B5EF4-FFF2-40B4-BE49-F238E27FC236}">
                <a16:creationId xmlns:a16="http://schemas.microsoft.com/office/drawing/2014/main" id="{0D1DDB27-8C07-482A-8167-7401002C0B26}"/>
              </a:ext>
            </a:extLst>
          </p:cNvPr>
          <p:cNvSpPr>
            <a:spLocks noGrp="1"/>
          </p:cNvSpPr>
          <p:nvPr>
            <p:ph type="body" sz="quarter" idx="49"/>
          </p:nvPr>
        </p:nvSpPr>
        <p:spPr/>
        <p:txBody>
          <a:bodyPr/>
          <a:lstStyle/>
          <a:p>
            <a:r>
              <a:rPr lang="en-US" dirty="0"/>
              <a:t>More Convenient</a:t>
            </a:r>
            <a:endParaRPr lang="ru-RU" dirty="0"/>
          </a:p>
          <a:p>
            <a:endParaRPr lang="ru-RU" dirty="0"/>
          </a:p>
        </p:txBody>
      </p:sp>
      <p:sp>
        <p:nvSpPr>
          <p:cNvPr id="16" name="Text Placeholder 15">
            <a:extLst>
              <a:ext uri="{FF2B5EF4-FFF2-40B4-BE49-F238E27FC236}">
                <a16:creationId xmlns:a16="http://schemas.microsoft.com/office/drawing/2014/main" id="{C812C0F3-686C-4958-8526-C187487762F8}"/>
              </a:ext>
            </a:extLst>
          </p:cNvPr>
          <p:cNvSpPr>
            <a:spLocks noGrp="1"/>
          </p:cNvSpPr>
          <p:nvPr>
            <p:ph type="body" sz="quarter" idx="48"/>
          </p:nvPr>
        </p:nvSpPr>
        <p:spPr/>
        <p:txBody>
          <a:bodyPr/>
          <a:lstStyle/>
          <a:p>
            <a:r>
              <a:rPr lang="en-US" dirty="0"/>
              <a:t>Less Convenient</a:t>
            </a:r>
            <a:endParaRPr lang="ru-RU" dirty="0"/>
          </a:p>
        </p:txBody>
      </p:sp>
      <p:sp>
        <p:nvSpPr>
          <p:cNvPr id="13" name="Text Placeholder 12">
            <a:extLst>
              <a:ext uri="{FF2B5EF4-FFF2-40B4-BE49-F238E27FC236}">
                <a16:creationId xmlns:a16="http://schemas.microsoft.com/office/drawing/2014/main" id="{C589E30F-E1D9-438B-96DA-6D6933E8D290}"/>
              </a:ext>
            </a:extLst>
          </p:cNvPr>
          <p:cNvSpPr>
            <a:spLocks noGrp="1"/>
          </p:cNvSpPr>
          <p:nvPr>
            <p:ph type="body" sz="quarter" idx="46"/>
          </p:nvPr>
        </p:nvSpPr>
        <p:spPr/>
        <p:txBody>
          <a:bodyPr/>
          <a:lstStyle/>
          <a:p>
            <a:r>
              <a:rPr lang="en-US" dirty="0"/>
              <a:t>More Expensive</a:t>
            </a:r>
            <a:endParaRPr lang="ru-RU" dirty="0"/>
          </a:p>
        </p:txBody>
      </p:sp>
      <p:sp>
        <p:nvSpPr>
          <p:cNvPr id="15" name="Text Placeholder 14">
            <a:extLst>
              <a:ext uri="{FF2B5EF4-FFF2-40B4-BE49-F238E27FC236}">
                <a16:creationId xmlns:a16="http://schemas.microsoft.com/office/drawing/2014/main" id="{A5DF0DC3-4F84-4EC0-8638-5A99E4888DC8}"/>
              </a:ext>
            </a:extLst>
          </p:cNvPr>
          <p:cNvSpPr>
            <a:spLocks noGrp="1"/>
          </p:cNvSpPr>
          <p:nvPr>
            <p:ph type="body" sz="quarter" idx="47"/>
          </p:nvPr>
        </p:nvSpPr>
        <p:spPr/>
        <p:txBody>
          <a:bodyPr/>
          <a:lstStyle/>
          <a:p>
            <a:r>
              <a:rPr lang="en-US" dirty="0"/>
              <a:t>Less Expensive</a:t>
            </a:r>
            <a:endParaRPr lang="ru-RU" dirty="0"/>
          </a:p>
        </p:txBody>
      </p:sp>
      <p:sp>
        <p:nvSpPr>
          <p:cNvPr id="32" name="Picture Placeholder 31" descr="Competitor logo placeholder"/>
          <p:cNvSpPr>
            <a:spLocks noGrp="1"/>
          </p:cNvSpPr>
          <p:nvPr>
            <p:ph type="pic" sz="quarter" idx="40"/>
          </p:nvPr>
        </p:nvSpPr>
        <p:spPr/>
      </p:sp>
      <p:sp>
        <p:nvSpPr>
          <p:cNvPr id="31" name="Picture Placeholder 30" descr="Competitor logo placeholder"/>
          <p:cNvSpPr>
            <a:spLocks noGrp="1"/>
          </p:cNvSpPr>
          <p:nvPr>
            <p:ph type="pic" sz="quarter" idx="39"/>
          </p:nvPr>
        </p:nvSpPr>
        <p:spPr/>
      </p:sp>
      <p:sp>
        <p:nvSpPr>
          <p:cNvPr id="33" name="Picture Placeholder 32" descr="Competitor logo placeholder"/>
          <p:cNvSpPr>
            <a:spLocks noGrp="1"/>
          </p:cNvSpPr>
          <p:nvPr>
            <p:ph type="pic" sz="quarter" idx="41"/>
          </p:nvPr>
        </p:nvSpPr>
        <p:spPr/>
      </p:sp>
      <p:sp>
        <p:nvSpPr>
          <p:cNvPr id="34" name="Picture Placeholder 33" descr="Competitor logo placeholder"/>
          <p:cNvSpPr>
            <a:spLocks noGrp="1"/>
          </p:cNvSpPr>
          <p:nvPr>
            <p:ph type="pic" sz="quarter" idx="42"/>
          </p:nvPr>
        </p:nvSpPr>
        <p:spPr/>
      </p:sp>
      <p:sp>
        <p:nvSpPr>
          <p:cNvPr id="35" name="Picture Placeholder 34" descr="Competitor logo placeholder"/>
          <p:cNvSpPr>
            <a:spLocks noGrp="1"/>
          </p:cNvSpPr>
          <p:nvPr>
            <p:ph type="pic" sz="quarter" idx="43"/>
          </p:nvPr>
        </p:nvSpPr>
        <p:spPr/>
      </p:sp>
      <p:sp>
        <p:nvSpPr>
          <p:cNvPr id="36" name="Picture Placeholder 35" descr="Competitor logo placeholder"/>
          <p:cNvSpPr>
            <a:spLocks noGrp="1"/>
          </p:cNvSpPr>
          <p:nvPr>
            <p:ph type="pic" sz="quarter" idx="44"/>
          </p:nvPr>
        </p:nvSpPr>
        <p:spPr/>
      </p:sp>
      <p:pic>
        <p:nvPicPr>
          <p:cNvPr id="20" name="Picture 19" descr="Logo with hanger, text, and mini mountain on the bottom"/>
          <p:cNvPicPr>
            <a:picLocks noChangeAspect="1"/>
          </p:cNvPicPr>
          <p:nvPr/>
        </p:nvPicPr>
        <p:blipFill>
          <a:blip r:embed="rId2"/>
          <a:stretch>
            <a:fillRect/>
          </a:stretch>
        </p:blipFill>
        <p:spPr>
          <a:xfrm>
            <a:off x="11360592" y="2321383"/>
            <a:ext cx="1214323" cy="669118"/>
          </a:xfrm>
          <a:prstGeom prst="rect">
            <a:avLst/>
          </a:prstGeom>
        </p:spPr>
      </p:pic>
      <p:sp>
        <p:nvSpPr>
          <p:cNvPr id="5" name="Slide Number Placeholder 4">
            <a:extLst>
              <a:ext uri="{FF2B5EF4-FFF2-40B4-BE49-F238E27FC236}">
                <a16:creationId xmlns:a16="http://schemas.microsoft.com/office/drawing/2014/main" id="{77E2B4B4-BB54-40C7-8DCC-608FE87AEEB9}"/>
              </a:ext>
            </a:extLst>
          </p:cNvPr>
          <p:cNvSpPr>
            <a:spLocks noGrp="1"/>
          </p:cNvSpPr>
          <p:nvPr>
            <p:ph type="sldNum" sz="quarter" idx="12"/>
          </p:nvPr>
        </p:nvSpPr>
        <p:spPr/>
        <p:txBody>
          <a:bodyPr/>
          <a:lstStyle/>
          <a:p>
            <a:fld id="{3CE5352E-9B9F-4EDC-8769-7FA3D3F814C7}" type="slidenum">
              <a:rPr lang="ru-RU" smtClean="0"/>
              <a:pPr/>
              <a:t>14</a:t>
            </a:fld>
            <a:endParaRPr lang="ru-RU" dirty="0"/>
          </a:p>
        </p:txBody>
      </p:sp>
      <p:sp>
        <p:nvSpPr>
          <p:cNvPr id="3" name="Date Placeholder 2">
            <a:extLst>
              <a:ext uri="{FF2B5EF4-FFF2-40B4-BE49-F238E27FC236}">
                <a16:creationId xmlns:a16="http://schemas.microsoft.com/office/drawing/2014/main" id="{34DECF1E-0142-48C6-953C-929A8930EB8F}"/>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F9159348-1984-47C0-8DAB-25F66F6C064A}"/>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97020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D9FF-3426-461D-B315-98BB5ED81070}"/>
              </a:ext>
            </a:extLst>
          </p:cNvPr>
          <p:cNvSpPr>
            <a:spLocks noGrp="1"/>
          </p:cNvSpPr>
          <p:nvPr>
            <p:ph type="title"/>
          </p:nvPr>
        </p:nvSpPr>
        <p:spPr/>
        <p:txBody>
          <a:bodyPr/>
          <a:lstStyle/>
          <a:p>
            <a:r>
              <a:rPr lang="en-US" dirty="0"/>
              <a:t>Growth Strategy</a:t>
            </a:r>
            <a:endParaRPr lang="ru-RU" dirty="0"/>
          </a:p>
        </p:txBody>
      </p:sp>
      <p:sp>
        <p:nvSpPr>
          <p:cNvPr id="7" name="Text Placeholder 6">
            <a:extLst>
              <a:ext uri="{FF2B5EF4-FFF2-40B4-BE49-F238E27FC236}">
                <a16:creationId xmlns:a16="http://schemas.microsoft.com/office/drawing/2014/main" id="{ADE17302-633C-405F-99FC-64B2E836F2E7}"/>
              </a:ext>
            </a:extLst>
          </p:cNvPr>
          <p:cNvSpPr>
            <a:spLocks noGrp="1"/>
          </p:cNvSpPr>
          <p:nvPr>
            <p:ph type="body" idx="24"/>
          </p:nvPr>
        </p:nvSpPr>
        <p:spPr/>
        <p:txBody>
          <a:bodyPr>
            <a:noAutofit/>
          </a:bodyPr>
          <a:lstStyle/>
          <a:p>
            <a:r>
              <a:rPr lang="en-US" dirty="0"/>
              <a:t>Lorem ipsum dolor sit amet, consectetuer adipiscing elit.</a:t>
            </a:r>
            <a:br>
              <a:rPr lang="en-US" dirty="0"/>
            </a:br>
            <a:r>
              <a:rPr lang="en-US" dirty="0"/>
              <a:t>Maecenas porttitor congue massa</a:t>
            </a:r>
          </a:p>
        </p:txBody>
      </p:sp>
      <p:pic>
        <p:nvPicPr>
          <p:cNvPr id="17" name="Picture 16"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8" name="Text Placeholder 7">
            <a:extLst>
              <a:ext uri="{FF2B5EF4-FFF2-40B4-BE49-F238E27FC236}">
                <a16:creationId xmlns:a16="http://schemas.microsoft.com/office/drawing/2014/main" id="{F81D8CC4-1BDD-45D6-9EF7-1FD08429B489}"/>
              </a:ext>
            </a:extLst>
          </p:cNvPr>
          <p:cNvSpPr>
            <a:spLocks noGrp="1"/>
          </p:cNvSpPr>
          <p:nvPr>
            <p:ph type="body" idx="1"/>
          </p:nvPr>
        </p:nvSpPr>
        <p:spPr/>
        <p:txBody>
          <a:bodyPr/>
          <a:lstStyle/>
          <a:p>
            <a:r>
              <a:rPr lang="en-US" dirty="0"/>
              <a:t>Section 1 Title</a:t>
            </a:r>
            <a:endParaRPr lang="ru-RU" dirty="0"/>
          </a:p>
        </p:txBody>
      </p:sp>
      <p:sp>
        <p:nvSpPr>
          <p:cNvPr id="9" name="Text Placeholder 8">
            <a:extLst>
              <a:ext uri="{FF2B5EF4-FFF2-40B4-BE49-F238E27FC236}">
                <a16:creationId xmlns:a16="http://schemas.microsoft.com/office/drawing/2014/main" id="{4830B26C-178D-440C-8245-1CF146D430C7}"/>
              </a:ext>
            </a:extLst>
          </p:cNvPr>
          <p:cNvSpPr>
            <a:spLocks noGrp="1"/>
          </p:cNvSpPr>
          <p:nvPr>
            <p:ph type="body" sz="quarter" idx="13"/>
          </p:nvPr>
        </p:nvSpPr>
        <p:spPr/>
        <p:txBody>
          <a:bodyPr/>
          <a:lstStyle/>
          <a:p>
            <a:r>
              <a:rPr lang="en-US" dirty="0"/>
              <a:t>Section 1 Subtitle</a:t>
            </a:r>
            <a:endParaRPr lang="ru-RU" dirty="0"/>
          </a:p>
        </p:txBody>
      </p:sp>
      <p:sp>
        <p:nvSpPr>
          <p:cNvPr id="14" name="Text Placeholder 13">
            <a:extLst>
              <a:ext uri="{FF2B5EF4-FFF2-40B4-BE49-F238E27FC236}">
                <a16:creationId xmlns:a16="http://schemas.microsoft.com/office/drawing/2014/main" id="{A8E1A2F0-A9AF-4CD6-9066-47343411D101}"/>
              </a:ext>
            </a:extLst>
          </p:cNvPr>
          <p:cNvSpPr>
            <a:spLocks noGrp="1"/>
          </p:cNvSpPr>
          <p:nvPr>
            <p:ph type="body" sz="quarter" idx="3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p:txBody>
      </p:sp>
      <p:sp>
        <p:nvSpPr>
          <p:cNvPr id="12" name="Text Placeholder 11">
            <a:extLst>
              <a:ext uri="{FF2B5EF4-FFF2-40B4-BE49-F238E27FC236}">
                <a16:creationId xmlns:a16="http://schemas.microsoft.com/office/drawing/2014/main" id="{1C8C70E9-4290-47B5-8797-A53FC5C668B5}"/>
              </a:ext>
            </a:extLst>
          </p:cNvPr>
          <p:cNvSpPr>
            <a:spLocks noGrp="1"/>
          </p:cNvSpPr>
          <p:nvPr>
            <p:ph type="body" idx="30"/>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9411752F-4811-49DF-A049-F19BD193AFC3}"/>
              </a:ext>
            </a:extLst>
          </p:cNvPr>
          <p:cNvSpPr>
            <a:spLocks noGrp="1"/>
          </p:cNvSpPr>
          <p:nvPr>
            <p:ph type="body" sz="quarter" idx="31"/>
          </p:nvPr>
        </p:nvSpPr>
        <p:spPr/>
        <p:txBody>
          <a:bodyPr/>
          <a:lstStyle/>
          <a:p>
            <a:r>
              <a:rPr lang="en-US" dirty="0"/>
              <a:t>Section 2 Subtitle</a:t>
            </a:r>
            <a:endParaRPr lang="ru-RU" dirty="0"/>
          </a:p>
        </p:txBody>
      </p:sp>
      <p:sp>
        <p:nvSpPr>
          <p:cNvPr id="16" name="Text Placeholder 15">
            <a:extLst>
              <a:ext uri="{FF2B5EF4-FFF2-40B4-BE49-F238E27FC236}">
                <a16:creationId xmlns:a16="http://schemas.microsoft.com/office/drawing/2014/main" id="{736F8A2A-3B76-4298-AB8B-7CD4F7CC78CE}"/>
              </a:ext>
            </a:extLst>
          </p:cNvPr>
          <p:cNvSpPr>
            <a:spLocks noGrp="1"/>
          </p:cNvSpPr>
          <p:nvPr>
            <p:ph type="body" sz="quarter" idx="3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a:p>
            <a:endParaRPr lang="ru-RU" dirty="0"/>
          </a:p>
        </p:txBody>
      </p:sp>
      <p:sp>
        <p:nvSpPr>
          <p:cNvPr id="10" name="Text Placeholder 9">
            <a:extLst>
              <a:ext uri="{FF2B5EF4-FFF2-40B4-BE49-F238E27FC236}">
                <a16:creationId xmlns:a16="http://schemas.microsoft.com/office/drawing/2014/main" id="{0ABDC923-01AE-453C-9C68-C6F1C0247C3A}"/>
              </a:ext>
            </a:extLst>
          </p:cNvPr>
          <p:cNvSpPr>
            <a:spLocks noGrp="1"/>
          </p:cNvSpPr>
          <p:nvPr>
            <p:ph type="body" idx="27"/>
          </p:nvPr>
        </p:nvSpPr>
        <p:spPr/>
        <p:txBody>
          <a:bodyPr/>
          <a:lstStyle/>
          <a:p>
            <a:r>
              <a:rPr lang="en-US" dirty="0"/>
              <a:t>Section 3 Title</a:t>
            </a:r>
            <a:endParaRPr lang="ru-RU" dirty="0"/>
          </a:p>
        </p:txBody>
      </p:sp>
      <p:sp>
        <p:nvSpPr>
          <p:cNvPr id="11" name="Text Placeholder 10">
            <a:extLst>
              <a:ext uri="{FF2B5EF4-FFF2-40B4-BE49-F238E27FC236}">
                <a16:creationId xmlns:a16="http://schemas.microsoft.com/office/drawing/2014/main" id="{1A26B5DB-C49A-4F52-94BA-4B39A5BE8501}"/>
              </a:ext>
            </a:extLst>
          </p:cNvPr>
          <p:cNvSpPr>
            <a:spLocks noGrp="1"/>
          </p:cNvSpPr>
          <p:nvPr>
            <p:ph type="body" sz="quarter" idx="28"/>
          </p:nvPr>
        </p:nvSpPr>
        <p:spPr/>
        <p:txBody>
          <a:bodyPr/>
          <a:lstStyle/>
          <a:p>
            <a:r>
              <a:rPr lang="en-US" dirty="0"/>
              <a:t>Section 3 Subtitle</a:t>
            </a:r>
            <a:endParaRPr lang="ru-RU" dirty="0"/>
          </a:p>
        </p:txBody>
      </p:sp>
      <p:sp>
        <p:nvSpPr>
          <p:cNvPr id="15" name="Text Placeholder 14">
            <a:extLst>
              <a:ext uri="{FF2B5EF4-FFF2-40B4-BE49-F238E27FC236}">
                <a16:creationId xmlns:a16="http://schemas.microsoft.com/office/drawing/2014/main" id="{7E5BB6A1-F32F-4C90-8FAF-6B3DBAA95C19}"/>
              </a:ext>
            </a:extLst>
          </p:cNvPr>
          <p:cNvSpPr>
            <a:spLocks noGrp="1"/>
          </p:cNvSpPr>
          <p:nvPr>
            <p:ph type="body" sz="quarter" idx="3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a:p>
            <a:endParaRPr lang="ru-RU" dirty="0"/>
          </a:p>
        </p:txBody>
      </p:sp>
      <p:sp>
        <p:nvSpPr>
          <p:cNvPr id="5" name="Slide Number Placeholder 4">
            <a:extLst>
              <a:ext uri="{FF2B5EF4-FFF2-40B4-BE49-F238E27FC236}">
                <a16:creationId xmlns:a16="http://schemas.microsoft.com/office/drawing/2014/main" id="{9E0CD0CE-DB09-434A-9DA9-09E449E7F37F}"/>
              </a:ext>
            </a:extLst>
          </p:cNvPr>
          <p:cNvSpPr>
            <a:spLocks noGrp="1"/>
          </p:cNvSpPr>
          <p:nvPr>
            <p:ph type="sldNum" sz="quarter" idx="12"/>
          </p:nvPr>
        </p:nvSpPr>
        <p:spPr/>
        <p:txBody>
          <a:bodyPr/>
          <a:lstStyle/>
          <a:p>
            <a:fld id="{3CE5352E-9B9F-4EDC-8769-7FA3D3F814C7}" type="slidenum">
              <a:rPr lang="ru-RU" smtClean="0"/>
              <a:pPr/>
              <a:t>15</a:t>
            </a:fld>
            <a:endParaRPr lang="ru-RU" dirty="0"/>
          </a:p>
        </p:txBody>
      </p:sp>
      <p:sp>
        <p:nvSpPr>
          <p:cNvPr id="3" name="Date Placeholder 2">
            <a:extLst>
              <a:ext uri="{FF2B5EF4-FFF2-40B4-BE49-F238E27FC236}">
                <a16:creationId xmlns:a16="http://schemas.microsoft.com/office/drawing/2014/main" id="{70EFC5BA-1007-4C96-BFE4-598FDD0D429B}"/>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ABA3DCC6-FB7D-4430-82F3-9491EBF019C9}"/>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43122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D3C-271B-484C-AA5F-E93866C212F8}"/>
              </a:ext>
            </a:extLst>
          </p:cNvPr>
          <p:cNvSpPr>
            <a:spLocks noGrp="1"/>
          </p:cNvSpPr>
          <p:nvPr>
            <p:ph type="title"/>
          </p:nvPr>
        </p:nvSpPr>
        <p:spPr/>
        <p:txBody>
          <a:bodyPr/>
          <a:lstStyle/>
          <a:p>
            <a:r>
              <a:rPr lang="en-US" dirty="0"/>
              <a:t>Traction</a:t>
            </a:r>
            <a:endParaRPr lang="ru-RU" dirty="0"/>
          </a:p>
        </p:txBody>
      </p:sp>
      <p:sp>
        <p:nvSpPr>
          <p:cNvPr id="3" name="Date Placeholder 2">
            <a:extLst>
              <a:ext uri="{FF2B5EF4-FFF2-40B4-BE49-F238E27FC236}">
                <a16:creationId xmlns:a16="http://schemas.microsoft.com/office/drawing/2014/main" id="{90BB21D0-9A40-4774-828B-959B3E667BD8}"/>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7188DCA8-7838-411E-BF9A-714E6DEBA4F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FFFA213A-C566-4DE2-A4F6-8F57B17E25D3}"/>
              </a:ext>
            </a:extLst>
          </p:cNvPr>
          <p:cNvSpPr>
            <a:spLocks noGrp="1"/>
          </p:cNvSpPr>
          <p:nvPr>
            <p:ph type="sldNum" sz="quarter" idx="12"/>
          </p:nvPr>
        </p:nvSpPr>
        <p:spPr/>
        <p:txBody>
          <a:bodyPr/>
          <a:lstStyle/>
          <a:p>
            <a:fld id="{3CE5352E-9B9F-4EDC-8769-7FA3D3F814C7}" type="slidenum">
              <a:rPr lang="ru-RU" smtClean="0"/>
              <a:pPr/>
              <a:t>16</a:t>
            </a:fld>
            <a:endParaRPr lang="ru-RU" dirty="0"/>
          </a:p>
        </p:txBody>
      </p:sp>
      <p:sp>
        <p:nvSpPr>
          <p:cNvPr id="7" name="Text Placeholder 6">
            <a:extLst>
              <a:ext uri="{FF2B5EF4-FFF2-40B4-BE49-F238E27FC236}">
                <a16:creationId xmlns:a16="http://schemas.microsoft.com/office/drawing/2014/main" id="{F181449B-C538-43A2-A6F8-C75858D8FD10}"/>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sp>
        <p:nvSpPr>
          <p:cNvPr id="8" name="Text Placeholder 7">
            <a:extLst>
              <a:ext uri="{FF2B5EF4-FFF2-40B4-BE49-F238E27FC236}">
                <a16:creationId xmlns:a16="http://schemas.microsoft.com/office/drawing/2014/main" id="{747FF039-5470-43B6-BDD5-2635D9B29DDA}"/>
              </a:ext>
            </a:extLst>
          </p:cNvPr>
          <p:cNvSpPr>
            <a:spLocks noGrp="1"/>
          </p:cNvSpPr>
          <p:nvPr>
            <p:ph type="body" idx="1"/>
          </p:nvPr>
        </p:nvSpPr>
        <p:spPr/>
        <p:txBody>
          <a:bodyPr/>
          <a:lstStyle/>
          <a:p>
            <a:r>
              <a:rPr lang="en-US" dirty="0"/>
              <a:t>Key Metrics</a:t>
            </a:r>
            <a:endParaRPr lang="ru-RU" dirty="0"/>
          </a:p>
        </p:txBody>
      </p:sp>
      <p:sp>
        <p:nvSpPr>
          <p:cNvPr id="9" name="Text Placeholder 8">
            <a:extLst>
              <a:ext uri="{FF2B5EF4-FFF2-40B4-BE49-F238E27FC236}">
                <a16:creationId xmlns:a16="http://schemas.microsoft.com/office/drawing/2014/main" id="{F6233ED7-A5B6-46F2-8DA2-CCC38F75F7A0}"/>
              </a:ext>
            </a:extLst>
          </p:cNvPr>
          <p:cNvSpPr>
            <a:spLocks noGrp="1"/>
          </p:cNvSpPr>
          <p:nvPr>
            <p:ph type="body" idx="30"/>
          </p:nvPr>
        </p:nvSpPr>
        <p:spPr/>
        <p:txBody>
          <a:bodyPr/>
          <a:lstStyle/>
          <a:p>
            <a:r>
              <a:rPr lang="en-US" dirty="0"/>
              <a:t>Revenue by Year</a:t>
            </a:r>
            <a:endParaRPr lang="ru-RU" dirty="0"/>
          </a:p>
        </p:txBody>
      </p:sp>
      <p:graphicFrame>
        <p:nvGraphicFramePr>
          <p:cNvPr id="14" name="Content Placeholder 13" descr="table">
            <a:extLst>
              <a:ext uri="{FF2B5EF4-FFF2-40B4-BE49-F238E27FC236}">
                <a16:creationId xmlns:a16="http://schemas.microsoft.com/office/drawing/2014/main" id="{BFAC5789-2454-4E8D-9998-A40B107348F5}"/>
              </a:ext>
            </a:extLst>
          </p:cNvPr>
          <p:cNvGraphicFramePr>
            <a:graphicFrameLocks noGrp="1"/>
          </p:cNvGraphicFramePr>
          <p:nvPr>
            <p:ph sz="quarter" idx="31"/>
            <p:extLst>
              <p:ext uri="{D42A27DB-BD31-4B8C-83A1-F6EECF244321}">
                <p14:modId xmlns:p14="http://schemas.microsoft.com/office/powerpoint/2010/main" val="3924290827"/>
              </p:ext>
            </p:extLst>
          </p:nvPr>
        </p:nvGraphicFramePr>
        <p:xfrm>
          <a:off x="4502311" y="2706371"/>
          <a:ext cx="3957335" cy="1924875"/>
        </p:xfrm>
        <a:graphic>
          <a:graphicData uri="http://schemas.openxmlformats.org/drawingml/2006/table">
            <a:tbl>
              <a:tblPr firstRow="1" firstCol="1" bandRow="1">
                <a:tableStyleId>{93296810-A885-4BE3-A3E7-6D5BEEA58F35}</a:tableStyleId>
              </a:tblPr>
              <a:tblGrid>
                <a:gridCol w="716486">
                  <a:extLst>
                    <a:ext uri="{9D8B030D-6E8A-4147-A177-3AD203B41FA5}">
                      <a16:colId xmlns:a16="http://schemas.microsoft.com/office/drawing/2014/main" val="5131110"/>
                    </a:ext>
                  </a:extLst>
                </a:gridCol>
                <a:gridCol w="662400">
                  <a:extLst>
                    <a:ext uri="{9D8B030D-6E8A-4147-A177-3AD203B41FA5}">
                      <a16:colId xmlns:a16="http://schemas.microsoft.com/office/drawing/2014/main" val="1056734697"/>
                    </a:ext>
                  </a:extLst>
                </a:gridCol>
                <a:gridCol w="662400">
                  <a:extLst>
                    <a:ext uri="{9D8B030D-6E8A-4147-A177-3AD203B41FA5}">
                      <a16:colId xmlns:a16="http://schemas.microsoft.com/office/drawing/2014/main" val="2934469475"/>
                    </a:ext>
                  </a:extLst>
                </a:gridCol>
                <a:gridCol w="1008000">
                  <a:extLst>
                    <a:ext uri="{9D8B030D-6E8A-4147-A177-3AD203B41FA5}">
                      <a16:colId xmlns:a16="http://schemas.microsoft.com/office/drawing/2014/main" val="3769587021"/>
                    </a:ext>
                  </a:extLst>
                </a:gridCol>
                <a:gridCol w="908049">
                  <a:extLst>
                    <a:ext uri="{9D8B030D-6E8A-4147-A177-3AD203B41FA5}">
                      <a16:colId xmlns:a16="http://schemas.microsoft.com/office/drawing/2014/main" val="1352029230"/>
                    </a:ext>
                  </a:extLst>
                </a:gridCol>
              </a:tblGrid>
              <a:tr h="380745">
                <a:tc>
                  <a:txBody>
                    <a:bodyPr/>
                    <a:lstStyle/>
                    <a:p>
                      <a:pPr algn="ctr"/>
                      <a:endParaRPr lang="ru-RU" sz="1500" dirty="0"/>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000" b="0" kern="1200" dirty="0">
                          <a:solidFill>
                            <a:schemeClr val="tx1"/>
                          </a:solidFill>
                          <a:latin typeface="+mj-lt"/>
                          <a:ea typeface="+mn-ea"/>
                          <a:cs typeface="+mn-cs"/>
                        </a:rPr>
                        <a:t>Clients</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Orders</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Gross Revenue</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Net Revenue</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531251103"/>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10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1100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$10,000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$7,000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4516094"/>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20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000" dirty="0">
                          <a:solidFill>
                            <a:srgbClr val="000000">
                              <a:alpha val="70000"/>
                            </a:srgbClr>
                          </a:solidFill>
                        </a:rPr>
                        <a:t>200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$20,000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$16,000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44594024"/>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30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300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$30,000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$25,000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1778015"/>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40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000" dirty="0">
                          <a:solidFill>
                            <a:srgbClr val="000000">
                              <a:alpha val="70000"/>
                            </a:srgbClr>
                          </a:solidFill>
                        </a:rPr>
                        <a:t>400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$40,000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$30,000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174535"/>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50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500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$50,000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$40,000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674758"/>
                  </a:ext>
                </a:extLst>
              </a:tr>
            </a:tbl>
          </a:graphicData>
        </a:graphic>
      </p:graphicFrame>
      <p:graphicFrame>
        <p:nvGraphicFramePr>
          <p:cNvPr id="18" name="Content Placeholder 17" descr="Chart">
            <a:extLst>
              <a:ext uri="{FF2B5EF4-FFF2-40B4-BE49-F238E27FC236}">
                <a16:creationId xmlns:a16="http://schemas.microsoft.com/office/drawing/2014/main" id="{0CF36AFD-98F8-48F9-AEB2-4C72DAEDACEF}"/>
              </a:ext>
            </a:extLst>
          </p:cNvPr>
          <p:cNvGraphicFramePr>
            <a:graphicFrameLocks noGrp="1"/>
          </p:cNvGraphicFramePr>
          <p:nvPr>
            <p:ph sz="quarter" idx="32"/>
            <p:extLst>
              <p:ext uri="{D42A27DB-BD31-4B8C-83A1-F6EECF244321}">
                <p14:modId xmlns:p14="http://schemas.microsoft.com/office/powerpoint/2010/main" val="709084813"/>
              </p:ext>
            </p:extLst>
          </p:nvPr>
        </p:nvGraphicFramePr>
        <p:xfrm>
          <a:off x="9028590" y="2706370"/>
          <a:ext cx="3856990" cy="2128520"/>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Placeholder 21" descr="Logo with hanger, text, and mini mountain on the bottom">
            <a:extLst>
              <a:ext uri="{FF2B5EF4-FFF2-40B4-BE49-F238E27FC236}">
                <a16:creationId xmlns:a16="http://schemas.microsoft.com/office/drawing/2014/main" id="{6EA8DC8C-9E58-4ED8-BF4E-4DF32790C8BB}"/>
              </a:ext>
            </a:extLst>
          </p:cNvPr>
          <p:cNvPicPr>
            <a:picLocks noGrp="1" noChangeAspect="1"/>
          </p:cNvPicPr>
          <p:nvPr>
            <p:ph type="pic" sz="quarter" idx="25"/>
          </p:nvPr>
        </p:nvPicPr>
        <p:blipFill>
          <a:blip r:embed="rId3"/>
          <a:srcRect l="8422" r="8422"/>
          <a:stretch>
            <a:fillRect/>
          </a:stretch>
        </p:blipFill>
        <p:spPr>
          <a:prstGeom prst="rect">
            <a:avLst/>
          </a:prstGeom>
        </p:spPr>
      </p:pic>
    </p:spTree>
    <p:extLst>
      <p:ext uri="{BB962C8B-B14F-4D97-AF65-F5344CB8AC3E}">
        <p14:creationId xmlns:p14="http://schemas.microsoft.com/office/powerpoint/2010/main" val="1488557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7D9F-55A9-45FE-B943-4A14EFB11BC4}"/>
              </a:ext>
            </a:extLst>
          </p:cNvPr>
          <p:cNvSpPr>
            <a:spLocks noGrp="1"/>
          </p:cNvSpPr>
          <p:nvPr>
            <p:ph type="title"/>
          </p:nvPr>
        </p:nvSpPr>
        <p:spPr/>
        <p:txBody>
          <a:bodyPr/>
          <a:lstStyle/>
          <a:p>
            <a:r>
              <a:rPr lang="en-US" dirty="0"/>
              <a:t>Timeline</a:t>
            </a:r>
            <a:endParaRPr lang="ru-RU" dirty="0"/>
          </a:p>
        </p:txBody>
      </p:sp>
      <p:sp>
        <p:nvSpPr>
          <p:cNvPr id="7" name="Text Placeholder 6">
            <a:extLst>
              <a:ext uri="{FF2B5EF4-FFF2-40B4-BE49-F238E27FC236}">
                <a16:creationId xmlns:a16="http://schemas.microsoft.com/office/drawing/2014/main" id="{64B6DC5D-FEA7-4B54-90D0-75E1C2E912BA}"/>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8" name="Picture 27"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10" name="Text Placeholder 9">
            <a:extLst>
              <a:ext uri="{FF2B5EF4-FFF2-40B4-BE49-F238E27FC236}">
                <a16:creationId xmlns:a16="http://schemas.microsoft.com/office/drawing/2014/main" id="{0086D6D6-02B7-45B8-B60C-D7ACCD1A7858}"/>
              </a:ext>
            </a:extLst>
          </p:cNvPr>
          <p:cNvSpPr>
            <a:spLocks noGrp="1"/>
          </p:cNvSpPr>
          <p:nvPr>
            <p:ph type="body" sz="quarter" idx="25"/>
          </p:nvPr>
        </p:nvSpPr>
        <p:spPr/>
        <p:txBody>
          <a:bodyPr/>
          <a:lstStyle/>
          <a:p>
            <a:r>
              <a:rPr lang="en-US" dirty="0"/>
              <a:t>20XX</a:t>
            </a:r>
            <a:endParaRPr lang="ru-RU" dirty="0"/>
          </a:p>
        </p:txBody>
      </p:sp>
      <p:sp>
        <p:nvSpPr>
          <p:cNvPr id="11" name="Text Placeholder 10">
            <a:extLst>
              <a:ext uri="{FF2B5EF4-FFF2-40B4-BE49-F238E27FC236}">
                <a16:creationId xmlns:a16="http://schemas.microsoft.com/office/drawing/2014/main" id="{9C496606-8B03-4336-A6E1-522B6BF8B86F}"/>
              </a:ext>
            </a:extLst>
          </p:cNvPr>
          <p:cNvSpPr>
            <a:spLocks noGrp="1"/>
          </p:cNvSpPr>
          <p:nvPr>
            <p:ph type="body" idx="32"/>
          </p:nvPr>
        </p:nvSpPr>
        <p:spPr/>
        <p:txBody>
          <a:bodyPr/>
          <a:lstStyle/>
          <a:p>
            <a:r>
              <a:rPr lang="en-US" dirty="0"/>
              <a:t>Month</a:t>
            </a:r>
            <a:endParaRPr lang="ru-RU" dirty="0"/>
          </a:p>
        </p:txBody>
      </p:sp>
      <p:sp>
        <p:nvSpPr>
          <p:cNvPr id="8" name="Text Placeholder 7">
            <a:extLst>
              <a:ext uri="{FF2B5EF4-FFF2-40B4-BE49-F238E27FC236}">
                <a16:creationId xmlns:a16="http://schemas.microsoft.com/office/drawing/2014/main" id="{58EEE559-3B1C-40F5-B611-B75A47F21270}"/>
              </a:ext>
            </a:extLst>
          </p:cNvPr>
          <p:cNvSpPr>
            <a:spLocks noGrp="1"/>
          </p:cNvSpPr>
          <p:nvPr>
            <p:ph type="body" idx="1"/>
          </p:nvPr>
        </p:nvSpPr>
        <p:spPr/>
        <p:txBody>
          <a:bodyPr/>
          <a:lstStyle/>
          <a:p>
            <a:r>
              <a:rPr lang="en-US" dirty="0"/>
              <a:t>Point 1 Title</a:t>
            </a:r>
            <a:endParaRPr lang="ru-RU" dirty="0"/>
          </a:p>
        </p:txBody>
      </p:sp>
      <p:sp>
        <p:nvSpPr>
          <p:cNvPr id="9" name="Text Placeholder 8">
            <a:extLst>
              <a:ext uri="{FF2B5EF4-FFF2-40B4-BE49-F238E27FC236}">
                <a16:creationId xmlns:a16="http://schemas.microsoft.com/office/drawing/2014/main" id="{4E758861-8D4E-4861-8F2E-C0331A36F70D}"/>
              </a:ext>
            </a:extLst>
          </p:cNvPr>
          <p:cNvSpPr>
            <a:spLocks noGrp="1"/>
          </p:cNvSpPr>
          <p:nvPr>
            <p:ph type="body" sz="quarter" idx="13"/>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18" name="Text Placeholder 17">
            <a:extLst>
              <a:ext uri="{FF2B5EF4-FFF2-40B4-BE49-F238E27FC236}">
                <a16:creationId xmlns:a16="http://schemas.microsoft.com/office/drawing/2014/main" id="{4F1BEAB5-C4E1-4249-82AF-56673C72FF11}"/>
              </a:ext>
            </a:extLst>
          </p:cNvPr>
          <p:cNvSpPr>
            <a:spLocks noGrp="1"/>
          </p:cNvSpPr>
          <p:nvPr>
            <p:ph type="body" sz="quarter" idx="39"/>
          </p:nvPr>
        </p:nvSpPr>
        <p:spPr/>
        <p:txBody>
          <a:bodyPr/>
          <a:lstStyle/>
          <a:p>
            <a:r>
              <a:rPr lang="en-US" dirty="0"/>
              <a:t>20XX</a:t>
            </a:r>
            <a:endParaRPr lang="ru-RU" dirty="0"/>
          </a:p>
        </p:txBody>
      </p:sp>
      <p:sp>
        <p:nvSpPr>
          <p:cNvPr id="19" name="Text Placeholder 18">
            <a:extLst>
              <a:ext uri="{FF2B5EF4-FFF2-40B4-BE49-F238E27FC236}">
                <a16:creationId xmlns:a16="http://schemas.microsoft.com/office/drawing/2014/main" id="{4CC2EC0F-3A21-4631-AF53-99F014F411AF}"/>
              </a:ext>
            </a:extLst>
          </p:cNvPr>
          <p:cNvSpPr>
            <a:spLocks noGrp="1"/>
          </p:cNvSpPr>
          <p:nvPr>
            <p:ph type="body" idx="40"/>
          </p:nvPr>
        </p:nvSpPr>
        <p:spPr/>
        <p:txBody>
          <a:bodyPr/>
          <a:lstStyle/>
          <a:p>
            <a:r>
              <a:rPr lang="en-US" dirty="0"/>
              <a:t>Month</a:t>
            </a:r>
            <a:endParaRPr lang="ru-RU" dirty="0"/>
          </a:p>
        </p:txBody>
      </p:sp>
      <p:sp>
        <p:nvSpPr>
          <p:cNvPr id="16" name="Text Placeholder 15">
            <a:extLst>
              <a:ext uri="{FF2B5EF4-FFF2-40B4-BE49-F238E27FC236}">
                <a16:creationId xmlns:a16="http://schemas.microsoft.com/office/drawing/2014/main" id="{02EA3F9B-C21D-4DE5-8C80-46F78DAFC986}"/>
              </a:ext>
            </a:extLst>
          </p:cNvPr>
          <p:cNvSpPr>
            <a:spLocks noGrp="1"/>
          </p:cNvSpPr>
          <p:nvPr>
            <p:ph type="body" idx="37"/>
          </p:nvPr>
        </p:nvSpPr>
        <p:spPr/>
        <p:txBody>
          <a:bodyPr/>
          <a:lstStyle/>
          <a:p>
            <a:r>
              <a:rPr lang="en-US" dirty="0"/>
              <a:t>Point 2 Title</a:t>
            </a:r>
            <a:endParaRPr lang="ru-RU" dirty="0"/>
          </a:p>
        </p:txBody>
      </p:sp>
      <p:sp>
        <p:nvSpPr>
          <p:cNvPr id="17" name="Text Placeholder 16">
            <a:extLst>
              <a:ext uri="{FF2B5EF4-FFF2-40B4-BE49-F238E27FC236}">
                <a16:creationId xmlns:a16="http://schemas.microsoft.com/office/drawing/2014/main" id="{4FAC2FE3-F382-4FD8-93A4-62B926F70CB6}"/>
              </a:ext>
            </a:extLst>
          </p:cNvPr>
          <p:cNvSpPr>
            <a:spLocks noGrp="1"/>
          </p:cNvSpPr>
          <p:nvPr>
            <p:ph type="body" sz="quarter" idx="38"/>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22" name="Text Placeholder 21">
            <a:extLst>
              <a:ext uri="{FF2B5EF4-FFF2-40B4-BE49-F238E27FC236}">
                <a16:creationId xmlns:a16="http://schemas.microsoft.com/office/drawing/2014/main" id="{C2EC925B-48F1-47CA-B19B-49E234391A42}"/>
              </a:ext>
            </a:extLst>
          </p:cNvPr>
          <p:cNvSpPr>
            <a:spLocks noGrp="1"/>
          </p:cNvSpPr>
          <p:nvPr>
            <p:ph type="body" sz="quarter" idx="43"/>
          </p:nvPr>
        </p:nvSpPr>
        <p:spPr/>
        <p:txBody>
          <a:bodyPr/>
          <a:lstStyle/>
          <a:p>
            <a:r>
              <a:rPr lang="en-US" dirty="0"/>
              <a:t>20XX</a:t>
            </a:r>
            <a:endParaRPr lang="ru-RU" dirty="0"/>
          </a:p>
        </p:txBody>
      </p:sp>
      <p:sp>
        <p:nvSpPr>
          <p:cNvPr id="23" name="Text Placeholder 22">
            <a:extLst>
              <a:ext uri="{FF2B5EF4-FFF2-40B4-BE49-F238E27FC236}">
                <a16:creationId xmlns:a16="http://schemas.microsoft.com/office/drawing/2014/main" id="{3FCF38DF-31C0-46CE-908F-2E8981C8FA04}"/>
              </a:ext>
            </a:extLst>
          </p:cNvPr>
          <p:cNvSpPr>
            <a:spLocks noGrp="1"/>
          </p:cNvSpPr>
          <p:nvPr>
            <p:ph type="body" idx="44"/>
          </p:nvPr>
        </p:nvSpPr>
        <p:spPr/>
        <p:txBody>
          <a:bodyPr/>
          <a:lstStyle/>
          <a:p>
            <a:r>
              <a:rPr lang="en-US" dirty="0"/>
              <a:t>Month</a:t>
            </a:r>
            <a:endParaRPr lang="ru-RU" dirty="0"/>
          </a:p>
        </p:txBody>
      </p:sp>
      <p:sp>
        <p:nvSpPr>
          <p:cNvPr id="20" name="Text Placeholder 19">
            <a:extLst>
              <a:ext uri="{FF2B5EF4-FFF2-40B4-BE49-F238E27FC236}">
                <a16:creationId xmlns:a16="http://schemas.microsoft.com/office/drawing/2014/main" id="{CC3A77E1-A99A-49D0-839D-3F54C199E352}"/>
              </a:ext>
            </a:extLst>
          </p:cNvPr>
          <p:cNvSpPr>
            <a:spLocks noGrp="1"/>
          </p:cNvSpPr>
          <p:nvPr>
            <p:ph type="body" idx="41"/>
          </p:nvPr>
        </p:nvSpPr>
        <p:spPr/>
        <p:txBody>
          <a:bodyPr/>
          <a:lstStyle/>
          <a:p>
            <a:r>
              <a:rPr lang="en-US" dirty="0"/>
              <a:t>Point 3 Title</a:t>
            </a:r>
            <a:endParaRPr lang="ru-RU" dirty="0"/>
          </a:p>
        </p:txBody>
      </p:sp>
      <p:sp>
        <p:nvSpPr>
          <p:cNvPr id="21" name="Text Placeholder 20">
            <a:extLst>
              <a:ext uri="{FF2B5EF4-FFF2-40B4-BE49-F238E27FC236}">
                <a16:creationId xmlns:a16="http://schemas.microsoft.com/office/drawing/2014/main" id="{7624D618-D31E-43A5-9C3E-1E9D01A2FC39}"/>
              </a:ext>
            </a:extLst>
          </p:cNvPr>
          <p:cNvSpPr>
            <a:spLocks noGrp="1"/>
          </p:cNvSpPr>
          <p:nvPr>
            <p:ph type="body" sz="quarter" idx="42"/>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26" name="Text Placeholder 25">
            <a:extLst>
              <a:ext uri="{FF2B5EF4-FFF2-40B4-BE49-F238E27FC236}">
                <a16:creationId xmlns:a16="http://schemas.microsoft.com/office/drawing/2014/main" id="{6FF48712-CD7C-447C-A7E4-161F475785B7}"/>
              </a:ext>
            </a:extLst>
          </p:cNvPr>
          <p:cNvSpPr>
            <a:spLocks noGrp="1"/>
          </p:cNvSpPr>
          <p:nvPr>
            <p:ph type="body" sz="quarter" idx="47"/>
          </p:nvPr>
        </p:nvSpPr>
        <p:spPr/>
        <p:txBody>
          <a:bodyPr/>
          <a:lstStyle/>
          <a:p>
            <a:r>
              <a:rPr lang="en-US" dirty="0"/>
              <a:t>20XX</a:t>
            </a:r>
            <a:endParaRPr lang="ru-RU" dirty="0"/>
          </a:p>
        </p:txBody>
      </p:sp>
      <p:sp>
        <p:nvSpPr>
          <p:cNvPr id="27" name="Text Placeholder 26">
            <a:extLst>
              <a:ext uri="{FF2B5EF4-FFF2-40B4-BE49-F238E27FC236}">
                <a16:creationId xmlns:a16="http://schemas.microsoft.com/office/drawing/2014/main" id="{62DD1374-5707-493E-AFC8-1B14693249F4}"/>
              </a:ext>
            </a:extLst>
          </p:cNvPr>
          <p:cNvSpPr>
            <a:spLocks noGrp="1"/>
          </p:cNvSpPr>
          <p:nvPr>
            <p:ph type="body" idx="48"/>
          </p:nvPr>
        </p:nvSpPr>
        <p:spPr/>
        <p:txBody>
          <a:bodyPr/>
          <a:lstStyle/>
          <a:p>
            <a:r>
              <a:rPr lang="en-US" dirty="0"/>
              <a:t>Month</a:t>
            </a:r>
            <a:endParaRPr lang="ru-RU" dirty="0"/>
          </a:p>
        </p:txBody>
      </p:sp>
      <p:sp>
        <p:nvSpPr>
          <p:cNvPr id="24" name="Text Placeholder 23">
            <a:extLst>
              <a:ext uri="{FF2B5EF4-FFF2-40B4-BE49-F238E27FC236}">
                <a16:creationId xmlns:a16="http://schemas.microsoft.com/office/drawing/2014/main" id="{2CFD11C9-C308-4CB8-BE51-1B01CE656959}"/>
              </a:ext>
            </a:extLst>
          </p:cNvPr>
          <p:cNvSpPr>
            <a:spLocks noGrp="1"/>
          </p:cNvSpPr>
          <p:nvPr>
            <p:ph type="body" idx="45"/>
          </p:nvPr>
        </p:nvSpPr>
        <p:spPr/>
        <p:txBody>
          <a:bodyPr/>
          <a:lstStyle/>
          <a:p>
            <a:r>
              <a:rPr lang="en-US" dirty="0"/>
              <a:t>Point 4 Title</a:t>
            </a:r>
            <a:endParaRPr lang="ru-RU" dirty="0"/>
          </a:p>
        </p:txBody>
      </p:sp>
      <p:sp>
        <p:nvSpPr>
          <p:cNvPr id="25" name="Text Placeholder 24">
            <a:extLst>
              <a:ext uri="{FF2B5EF4-FFF2-40B4-BE49-F238E27FC236}">
                <a16:creationId xmlns:a16="http://schemas.microsoft.com/office/drawing/2014/main" id="{2A9CAFA8-4586-4196-8660-EFAE60FA3F93}"/>
              </a:ext>
            </a:extLst>
          </p:cNvPr>
          <p:cNvSpPr>
            <a:spLocks noGrp="1"/>
          </p:cNvSpPr>
          <p:nvPr>
            <p:ph type="body" sz="quarter" idx="46"/>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14" name="Text Placeholder 13">
            <a:extLst>
              <a:ext uri="{FF2B5EF4-FFF2-40B4-BE49-F238E27FC236}">
                <a16:creationId xmlns:a16="http://schemas.microsoft.com/office/drawing/2014/main" id="{E59F2913-0094-4416-9648-629E1EFB63E9}"/>
              </a:ext>
            </a:extLst>
          </p:cNvPr>
          <p:cNvSpPr>
            <a:spLocks noGrp="1"/>
          </p:cNvSpPr>
          <p:nvPr>
            <p:ph type="body" sz="quarter" idx="35"/>
          </p:nvPr>
        </p:nvSpPr>
        <p:spPr/>
        <p:txBody>
          <a:bodyPr/>
          <a:lstStyle/>
          <a:p>
            <a:r>
              <a:rPr lang="en-US" dirty="0"/>
              <a:t>20XX</a:t>
            </a:r>
            <a:endParaRPr lang="ru-RU" dirty="0"/>
          </a:p>
        </p:txBody>
      </p:sp>
      <p:sp>
        <p:nvSpPr>
          <p:cNvPr id="15" name="Text Placeholder 14">
            <a:extLst>
              <a:ext uri="{FF2B5EF4-FFF2-40B4-BE49-F238E27FC236}">
                <a16:creationId xmlns:a16="http://schemas.microsoft.com/office/drawing/2014/main" id="{C42623EE-2D81-417F-8A9D-FCCF153DE24A}"/>
              </a:ext>
            </a:extLst>
          </p:cNvPr>
          <p:cNvSpPr>
            <a:spLocks noGrp="1"/>
          </p:cNvSpPr>
          <p:nvPr>
            <p:ph type="body" idx="36"/>
          </p:nvPr>
        </p:nvSpPr>
        <p:spPr/>
        <p:txBody>
          <a:bodyPr/>
          <a:lstStyle/>
          <a:p>
            <a:r>
              <a:rPr lang="en-US" dirty="0"/>
              <a:t>Month</a:t>
            </a:r>
            <a:endParaRPr lang="ru-RU" dirty="0"/>
          </a:p>
        </p:txBody>
      </p:sp>
      <p:sp>
        <p:nvSpPr>
          <p:cNvPr id="12" name="Text Placeholder 11">
            <a:extLst>
              <a:ext uri="{FF2B5EF4-FFF2-40B4-BE49-F238E27FC236}">
                <a16:creationId xmlns:a16="http://schemas.microsoft.com/office/drawing/2014/main" id="{C23CFE23-9EF8-41DF-92C0-DFBECCAEBC57}"/>
              </a:ext>
            </a:extLst>
          </p:cNvPr>
          <p:cNvSpPr>
            <a:spLocks noGrp="1"/>
          </p:cNvSpPr>
          <p:nvPr>
            <p:ph type="body" idx="33"/>
          </p:nvPr>
        </p:nvSpPr>
        <p:spPr/>
        <p:txBody>
          <a:bodyPr/>
          <a:lstStyle/>
          <a:p>
            <a:r>
              <a:rPr lang="en-US" dirty="0"/>
              <a:t>Point 5 Title</a:t>
            </a:r>
            <a:endParaRPr lang="ru-RU" dirty="0"/>
          </a:p>
        </p:txBody>
      </p:sp>
      <p:sp>
        <p:nvSpPr>
          <p:cNvPr id="13" name="Text Placeholder 12">
            <a:extLst>
              <a:ext uri="{FF2B5EF4-FFF2-40B4-BE49-F238E27FC236}">
                <a16:creationId xmlns:a16="http://schemas.microsoft.com/office/drawing/2014/main" id="{53D60791-9B90-418C-90AA-EAD56B6BB380}"/>
              </a:ext>
            </a:extLst>
          </p:cNvPr>
          <p:cNvSpPr>
            <a:spLocks noGrp="1"/>
          </p:cNvSpPr>
          <p:nvPr>
            <p:ph type="body" sz="quarter" idx="34"/>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5" name="Slide Number Placeholder 4">
            <a:extLst>
              <a:ext uri="{FF2B5EF4-FFF2-40B4-BE49-F238E27FC236}">
                <a16:creationId xmlns:a16="http://schemas.microsoft.com/office/drawing/2014/main" id="{69527198-FBEF-4DD0-9CF6-B5D6F1729BA6}"/>
              </a:ext>
            </a:extLst>
          </p:cNvPr>
          <p:cNvSpPr>
            <a:spLocks noGrp="1"/>
          </p:cNvSpPr>
          <p:nvPr>
            <p:ph type="sldNum" sz="quarter" idx="12"/>
          </p:nvPr>
        </p:nvSpPr>
        <p:spPr/>
        <p:txBody>
          <a:bodyPr/>
          <a:lstStyle/>
          <a:p>
            <a:fld id="{3CE5352E-9B9F-4EDC-8769-7FA3D3F814C7}" type="slidenum">
              <a:rPr lang="ru-RU" smtClean="0"/>
              <a:pPr/>
              <a:t>17</a:t>
            </a:fld>
            <a:endParaRPr lang="ru-RU" dirty="0"/>
          </a:p>
        </p:txBody>
      </p:sp>
      <p:sp>
        <p:nvSpPr>
          <p:cNvPr id="3" name="Date Placeholder 2">
            <a:extLst>
              <a:ext uri="{FF2B5EF4-FFF2-40B4-BE49-F238E27FC236}">
                <a16:creationId xmlns:a16="http://schemas.microsoft.com/office/drawing/2014/main" id="{1C3E1523-5606-4324-8957-0FCB9EF82868}"/>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B4B90187-D74A-4B86-B2F9-0462F01AEEF5}"/>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40729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6F86-0D7E-4256-941A-55DA4EAE8E84}"/>
              </a:ext>
            </a:extLst>
          </p:cNvPr>
          <p:cNvSpPr>
            <a:spLocks noGrp="1"/>
          </p:cNvSpPr>
          <p:nvPr>
            <p:ph type="title"/>
          </p:nvPr>
        </p:nvSpPr>
        <p:spPr/>
        <p:txBody>
          <a:bodyPr/>
          <a:lstStyle/>
          <a:p>
            <a:r>
              <a:rPr lang="en-US" dirty="0"/>
              <a:t>Financials</a:t>
            </a:r>
            <a:endParaRPr lang="ru-RU" dirty="0"/>
          </a:p>
        </p:txBody>
      </p:sp>
      <p:sp>
        <p:nvSpPr>
          <p:cNvPr id="7" name="Text Placeholder 6">
            <a:extLst>
              <a:ext uri="{FF2B5EF4-FFF2-40B4-BE49-F238E27FC236}">
                <a16:creationId xmlns:a16="http://schemas.microsoft.com/office/drawing/2014/main" id="{9BD8F954-9938-43DE-B7DE-6ABE7B7CA9C5}"/>
              </a:ext>
            </a:extLst>
          </p:cNvPr>
          <p:cNvSpPr>
            <a:spLocks noGrp="1"/>
          </p:cNvSpPr>
          <p:nvPr>
            <p:ph type="body" idx="24"/>
          </p:nvPr>
        </p:nvSpPr>
        <p:spPr/>
        <p:txBody>
          <a:bodyPr>
            <a:normAutofit/>
          </a:bodyPr>
          <a:lstStyle/>
          <a:p>
            <a:r>
              <a:rPr lang="en-US" dirty="0"/>
              <a:t>Lorem ipsum dolor sit amet, consectetuer adipiscing elit. Maecenas porttitor congue massa</a:t>
            </a:r>
            <a:endParaRPr lang="ru-RU" dirty="0"/>
          </a:p>
        </p:txBody>
      </p:sp>
      <p:graphicFrame>
        <p:nvGraphicFramePr>
          <p:cNvPr id="12" name="Table Placeholder 11">
            <a:extLst>
              <a:ext uri="{FF2B5EF4-FFF2-40B4-BE49-F238E27FC236}">
                <a16:creationId xmlns:a16="http://schemas.microsoft.com/office/drawing/2014/main" id="{E82D27C8-ACB2-48B6-9517-1FEB4B0CF349}"/>
              </a:ext>
            </a:extLst>
          </p:cNvPr>
          <p:cNvGraphicFramePr>
            <a:graphicFrameLocks noGrp="1"/>
          </p:cNvGraphicFramePr>
          <p:nvPr>
            <p:ph type="tbl" sz="quarter" idx="25"/>
            <p:extLst>
              <p:ext uri="{D42A27DB-BD31-4B8C-83A1-F6EECF244321}">
                <p14:modId xmlns:p14="http://schemas.microsoft.com/office/powerpoint/2010/main" val="78583118"/>
              </p:ext>
            </p:extLst>
          </p:nvPr>
        </p:nvGraphicFramePr>
        <p:xfrm>
          <a:off x="7057952" y="1195517"/>
          <a:ext cx="4809600" cy="4032000"/>
        </p:xfrm>
        <a:graphic>
          <a:graphicData uri="http://schemas.openxmlformats.org/drawingml/2006/table">
            <a:tbl>
              <a:tblPr firstRow="1" bandRow="1">
                <a:tableStyleId>{93296810-A885-4BE3-A3E7-6D5BEEA58F35}</a:tableStyleId>
              </a:tblPr>
              <a:tblGrid>
                <a:gridCol w="1641600">
                  <a:extLst>
                    <a:ext uri="{9D8B030D-6E8A-4147-A177-3AD203B41FA5}">
                      <a16:colId xmlns:a16="http://schemas.microsoft.com/office/drawing/2014/main" val="1508722466"/>
                    </a:ext>
                  </a:extLst>
                </a:gridCol>
                <a:gridCol w="921600">
                  <a:extLst>
                    <a:ext uri="{9D8B030D-6E8A-4147-A177-3AD203B41FA5}">
                      <a16:colId xmlns:a16="http://schemas.microsoft.com/office/drawing/2014/main" val="1653212205"/>
                    </a:ext>
                  </a:extLst>
                </a:gridCol>
                <a:gridCol w="921600">
                  <a:extLst>
                    <a:ext uri="{9D8B030D-6E8A-4147-A177-3AD203B41FA5}">
                      <a16:colId xmlns:a16="http://schemas.microsoft.com/office/drawing/2014/main" val="2010209335"/>
                    </a:ext>
                  </a:extLst>
                </a:gridCol>
                <a:gridCol w="921600">
                  <a:extLst>
                    <a:ext uri="{9D8B030D-6E8A-4147-A177-3AD203B41FA5}">
                      <a16:colId xmlns:a16="http://schemas.microsoft.com/office/drawing/2014/main" val="2029810602"/>
                    </a:ext>
                  </a:extLst>
                </a:gridCol>
                <a:gridCol w="403200">
                  <a:extLst>
                    <a:ext uri="{9D8B030D-6E8A-4147-A177-3AD203B41FA5}">
                      <a16:colId xmlns:a16="http://schemas.microsoft.com/office/drawing/2014/main" val="4172787024"/>
                    </a:ext>
                  </a:extLst>
                </a:gridCol>
              </a:tblGrid>
              <a:tr h="288000">
                <a:tc>
                  <a:txBody>
                    <a:bodyPr/>
                    <a:lstStyle/>
                    <a:p>
                      <a:pPr marL="0" algn="l" defTabSz="914400" rtl="0" eaLnBrk="1" latinLnBrk="0" hangingPunct="1"/>
                      <a:endParaRPr lang="ru-RU" sz="1100" b="1" i="1" kern="1200" dirty="0">
                        <a:solidFill>
                          <a:schemeClr val="lt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tc>
                  <a:txBody>
                    <a:bodyPr/>
                    <a:lstStyle/>
                    <a:p>
                      <a:pPr marL="0" algn="r" defTabSz="914400" rtl="0" eaLnBrk="1" latinLnBrk="0" hangingPunct="1"/>
                      <a:r>
                        <a:rPr lang="ru-RU" sz="1000" b="0" kern="1200" dirty="0">
                          <a:solidFill>
                            <a:schemeClr val="tx1"/>
                          </a:solidFill>
                          <a:latin typeface="+mj-lt"/>
                          <a:ea typeface="+mn-ea"/>
                          <a:cs typeface="+mn-cs"/>
                        </a:rPr>
                        <a:t>20</a:t>
                      </a:r>
                      <a:r>
                        <a:rPr lang="en-US" sz="1000" b="0" kern="1200" dirty="0">
                          <a:solidFill>
                            <a:schemeClr val="tx1"/>
                          </a:solidFill>
                          <a:latin typeface="+mj-lt"/>
                          <a:ea typeface="+mn-ea"/>
                          <a:cs typeface="+mn-cs"/>
                        </a:rPr>
                        <a:t>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0" kern="1200" dirty="0">
                          <a:solidFill>
                            <a:schemeClr val="tx1"/>
                          </a:solidFill>
                          <a:latin typeface="+mj-lt"/>
                          <a:ea typeface="+mn-ea"/>
                          <a:cs typeface="+mn-cs"/>
                        </a:rPr>
                        <a:t>20XX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0" kern="1200" dirty="0">
                          <a:solidFill>
                            <a:schemeClr val="tx1"/>
                          </a:solidFill>
                          <a:latin typeface="+mj-lt"/>
                          <a:ea typeface="+mn-ea"/>
                          <a:cs typeface="+mn-cs"/>
                        </a:rPr>
                        <a:t>20XX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764122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Users</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7937161"/>
                  </a:ext>
                </a:extLst>
              </a:tr>
              <a:tr h="288000">
                <a:tc>
                  <a:txBody>
                    <a:bodyPr/>
                    <a:lstStyle/>
                    <a:p>
                      <a:pPr marL="0" algn="l" defTabSz="914400" rtl="0" eaLnBrk="1" latinLnBrk="0" hangingPunct="1"/>
                      <a:r>
                        <a:rPr lang="en-US" sz="1000" b="0" kern="1200" dirty="0">
                          <a:solidFill>
                            <a:schemeClr val="tx1"/>
                          </a:solidFill>
                          <a:latin typeface="+mj-lt"/>
                          <a:ea typeface="+mn-ea"/>
                          <a:cs typeface="+mn-cs"/>
                        </a:rPr>
                        <a:t>Jobs</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576675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Average price per job</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75</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80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90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9020202"/>
                  </a:ext>
                </a:extLst>
              </a:tr>
              <a:tr h="288000">
                <a:tc>
                  <a:txBody>
                    <a:bodyPr/>
                    <a:lstStyle/>
                    <a:p>
                      <a:pPr marL="0" algn="l" defTabSz="914400" rtl="0" eaLnBrk="1" latinLnBrk="0" hangingPunct="1"/>
                      <a:r>
                        <a:rPr lang="en-US" sz="1000" b="0" kern="1200" dirty="0">
                          <a:solidFill>
                            <a:schemeClr val="tx1"/>
                          </a:solidFill>
                          <a:latin typeface="+mj-lt"/>
                          <a:ea typeface="+mn-ea"/>
                          <a:cs typeface="+mn-cs"/>
                        </a:rPr>
                        <a:t>COMPANY REVENUE @15%</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48,000,000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430547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Cost of Revenue</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287498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Gross Profit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48,000,000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2564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OPEX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573165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Sales &amp; Marketing</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5,062,500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38,400,000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151,200,000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70%</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3835699"/>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Customer Service</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1,687,500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9,600,000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10%</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9533619"/>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Product Development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10,800,000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5%</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96134"/>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Misc.</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281,250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4,320,000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2%</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1561338"/>
                  </a:ext>
                </a:extLst>
              </a:tr>
              <a:tr h="288000">
                <a:tc>
                  <a:txBody>
                    <a:bodyPr/>
                    <a:lstStyle/>
                    <a:p>
                      <a:pPr marL="0" algn="l" defTabSz="914400" rtl="0" eaLnBrk="1" latinLnBrk="0" hangingPunct="1"/>
                      <a:r>
                        <a:rPr lang="en-US" sz="1000" b="0" kern="1200" dirty="0">
                          <a:solidFill>
                            <a:schemeClr val="tx1"/>
                          </a:solidFill>
                          <a:latin typeface="+mj-lt"/>
                          <a:ea typeface="+mn-ea"/>
                          <a:cs typeface="+mn-cs"/>
                        </a:rPr>
                        <a:t>TOTAL OPEX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7,596,750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52,800,000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187,920,000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5192731"/>
                  </a:ext>
                </a:extLst>
              </a:tr>
              <a:tr h="288000">
                <a:tc>
                  <a:txBody>
                    <a:bodyPr/>
                    <a:lstStyle/>
                    <a:p>
                      <a:pPr marL="0" algn="l" defTabSz="914400" rtl="0" eaLnBrk="1" latinLnBrk="0" hangingPunct="1"/>
                      <a:r>
                        <a:rPr lang="en-US" sz="1000" b="0" kern="1200" dirty="0">
                          <a:solidFill>
                            <a:schemeClr val="tx1"/>
                          </a:solidFill>
                          <a:latin typeface="+mj-lt"/>
                          <a:ea typeface="+mn-ea"/>
                          <a:cs typeface="+mn-cs"/>
                        </a:rPr>
                        <a:t>EBIT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1" kern="1200" dirty="0">
                          <a:solidFill>
                            <a:schemeClr val="tx2">
                              <a:alpha val="70000"/>
                            </a:schemeClr>
                          </a:solidFill>
                          <a:latin typeface="+mn-lt"/>
                          <a:ea typeface="+mn-ea"/>
                          <a:cs typeface="+mn-cs"/>
                        </a:rPr>
                        <a:t>-1,968,750</a:t>
                      </a:r>
                      <a:endParaRPr lang="ru-RU" sz="1000" b="1"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1" kern="1200" dirty="0">
                          <a:solidFill>
                            <a:schemeClr val="tx2">
                              <a:alpha val="70000"/>
                            </a:schemeClr>
                          </a:solidFill>
                          <a:latin typeface="+mn-lt"/>
                          <a:ea typeface="+mn-ea"/>
                          <a:cs typeface="+mn-cs"/>
                        </a:rPr>
                        <a:t>-4,800,000</a:t>
                      </a:r>
                      <a:endParaRPr lang="ru-RU" sz="1000" b="1"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1" kern="1200" dirty="0">
                          <a:solidFill>
                            <a:schemeClr val="accent4">
                              <a:alpha val="70000"/>
                            </a:schemeClr>
                          </a:solidFill>
                          <a:latin typeface="+mn-lt"/>
                          <a:ea typeface="+mn-ea"/>
                          <a:cs typeface="+mn-cs"/>
                        </a:rPr>
                        <a:t>28,080,000</a:t>
                      </a:r>
                      <a:endParaRPr lang="ru-RU" sz="1000" b="1" kern="1200" dirty="0">
                        <a:solidFill>
                          <a:schemeClr val="accent4">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13%</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20598"/>
                  </a:ext>
                </a:extLst>
              </a:tr>
            </a:tbl>
          </a:graphicData>
        </a:graphic>
      </p:graphicFrame>
      <p:pic>
        <p:nvPicPr>
          <p:cNvPr id="9" name="Picture 8"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5" name="Slide Number Placeholder 4">
            <a:extLst>
              <a:ext uri="{FF2B5EF4-FFF2-40B4-BE49-F238E27FC236}">
                <a16:creationId xmlns:a16="http://schemas.microsoft.com/office/drawing/2014/main" id="{3F86044B-E427-4C72-B0DD-461D2D9F599F}"/>
              </a:ext>
            </a:extLst>
          </p:cNvPr>
          <p:cNvSpPr>
            <a:spLocks noGrp="1"/>
          </p:cNvSpPr>
          <p:nvPr>
            <p:ph type="sldNum" sz="quarter" idx="12"/>
          </p:nvPr>
        </p:nvSpPr>
        <p:spPr/>
        <p:txBody>
          <a:bodyPr/>
          <a:lstStyle/>
          <a:p>
            <a:fld id="{3CE5352E-9B9F-4EDC-8769-7FA3D3F814C7}" type="slidenum">
              <a:rPr lang="ru-RU" smtClean="0"/>
              <a:pPr/>
              <a:t>18</a:t>
            </a:fld>
            <a:endParaRPr lang="ru-RU" dirty="0"/>
          </a:p>
        </p:txBody>
      </p:sp>
      <p:sp>
        <p:nvSpPr>
          <p:cNvPr id="3" name="Date Placeholder 2">
            <a:extLst>
              <a:ext uri="{FF2B5EF4-FFF2-40B4-BE49-F238E27FC236}">
                <a16:creationId xmlns:a16="http://schemas.microsoft.com/office/drawing/2014/main" id="{3F8CF995-FDB5-4AB9-A1B1-38DD2089B79F}"/>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2E6D6915-52D9-4F6D-94F7-DAD06771DCA9}"/>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132241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561E45-D239-48CB-84DA-15A9073C9FFC}"/>
              </a:ext>
            </a:extLst>
          </p:cNvPr>
          <p:cNvSpPr>
            <a:spLocks noGrp="1"/>
          </p:cNvSpPr>
          <p:nvPr>
            <p:ph type="title"/>
          </p:nvPr>
        </p:nvSpPr>
        <p:spPr/>
        <p:txBody>
          <a:bodyPr/>
          <a:lstStyle/>
          <a:p>
            <a:r>
              <a:rPr lang="en-US" dirty="0"/>
              <a:t>Our Team</a:t>
            </a:r>
            <a:endParaRPr lang="ru-RU" dirty="0"/>
          </a:p>
        </p:txBody>
      </p:sp>
      <p:pic>
        <p:nvPicPr>
          <p:cNvPr id="19" name="Picture 18"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pic>
        <p:nvPicPr>
          <p:cNvPr id="24" name="Picture Placeholder 23" descr="Team member photo">
            <a:extLst>
              <a:ext uri="{FF2B5EF4-FFF2-40B4-BE49-F238E27FC236}">
                <a16:creationId xmlns:a16="http://schemas.microsoft.com/office/drawing/2014/main" id="{3139E983-3819-4C13-9714-A3CE2E274969}"/>
              </a:ext>
            </a:extLst>
          </p:cNvPr>
          <p:cNvPicPr>
            <a:picLocks noGrp="1" noChangeAspect="1"/>
          </p:cNvPicPr>
          <p:nvPr>
            <p:ph type="pic" sz="quarter" idx="50"/>
          </p:nvPr>
        </p:nvPicPr>
        <p:blipFill>
          <a:blip r:embed="rId3"/>
          <a:srcRect/>
          <a:stretch>
            <a:fillRect/>
          </a:stretch>
        </p:blipFill>
        <p:spPr/>
      </p:pic>
      <p:sp>
        <p:nvSpPr>
          <p:cNvPr id="10" name="Text Placeholder 9">
            <a:extLst>
              <a:ext uri="{FF2B5EF4-FFF2-40B4-BE49-F238E27FC236}">
                <a16:creationId xmlns:a16="http://schemas.microsoft.com/office/drawing/2014/main" id="{C34F0E55-6DE0-448B-98CD-696690C01991}"/>
              </a:ext>
            </a:extLst>
          </p:cNvPr>
          <p:cNvSpPr>
            <a:spLocks noGrp="1"/>
          </p:cNvSpPr>
          <p:nvPr>
            <p:ph type="body" idx="1"/>
          </p:nvPr>
        </p:nvSpPr>
        <p:spPr/>
        <p:txBody>
          <a:bodyPr>
            <a:normAutofit/>
          </a:bodyPr>
          <a:lstStyle/>
          <a:p>
            <a:r>
              <a:rPr lang="en-US" dirty="0"/>
              <a:t>Victoria Lindqvist</a:t>
            </a:r>
            <a:endParaRPr lang="ru-RU" dirty="0"/>
          </a:p>
        </p:txBody>
      </p:sp>
      <p:sp>
        <p:nvSpPr>
          <p:cNvPr id="11" name="Text Placeholder 10">
            <a:extLst>
              <a:ext uri="{FF2B5EF4-FFF2-40B4-BE49-F238E27FC236}">
                <a16:creationId xmlns:a16="http://schemas.microsoft.com/office/drawing/2014/main" id="{BE6D47F7-98FA-4060-AF0F-A1D2A82A5E00}"/>
              </a:ext>
            </a:extLst>
          </p:cNvPr>
          <p:cNvSpPr>
            <a:spLocks noGrp="1"/>
          </p:cNvSpPr>
          <p:nvPr>
            <p:ph type="body" sz="quarter" idx="13"/>
          </p:nvPr>
        </p:nvSpPr>
        <p:spPr/>
        <p:txBody>
          <a:bodyPr/>
          <a:lstStyle/>
          <a:p>
            <a:r>
              <a:rPr lang="en-US" dirty="0"/>
              <a:t>Team Member Title</a:t>
            </a:r>
            <a:endParaRPr lang="ru-RU" dirty="0"/>
          </a:p>
        </p:txBody>
      </p:sp>
      <p:sp>
        <p:nvSpPr>
          <p:cNvPr id="12" name="Text Placeholder 11">
            <a:extLst>
              <a:ext uri="{FF2B5EF4-FFF2-40B4-BE49-F238E27FC236}">
                <a16:creationId xmlns:a16="http://schemas.microsoft.com/office/drawing/2014/main" id="{E9906FBA-57D2-41B3-BC83-2F343150DC9A}"/>
              </a:ext>
            </a:extLst>
          </p:cNvPr>
          <p:cNvSpPr>
            <a:spLocks noGrp="1"/>
          </p:cNvSpPr>
          <p:nvPr>
            <p:ph type="body" idx="32"/>
          </p:nvPr>
        </p:nvSpPr>
        <p:spPr/>
        <p:txBody>
          <a:bodyPr/>
          <a:lstStyle/>
          <a:p>
            <a:r>
              <a:rPr lang="en-US" dirty="0"/>
              <a:t>Lorem ipsum dolor sit amet, consectetuer adipiscing elit. Maecenas porttitor congue massa. </a:t>
            </a:r>
          </a:p>
        </p:txBody>
      </p:sp>
      <p:pic>
        <p:nvPicPr>
          <p:cNvPr id="22" name="Picture Placeholder 21" descr="Team member photo">
            <a:extLst>
              <a:ext uri="{FF2B5EF4-FFF2-40B4-BE49-F238E27FC236}">
                <a16:creationId xmlns:a16="http://schemas.microsoft.com/office/drawing/2014/main" id="{3A0451CA-DA5D-4FC2-8B8B-0A51827A7291}"/>
              </a:ext>
            </a:extLst>
          </p:cNvPr>
          <p:cNvPicPr>
            <a:picLocks noGrp="1" noChangeAspect="1"/>
          </p:cNvPicPr>
          <p:nvPr>
            <p:ph type="pic" sz="quarter" idx="49"/>
          </p:nvPr>
        </p:nvPicPr>
        <p:blipFill>
          <a:blip r:embed="rId4"/>
          <a:srcRect/>
          <a:stretch>
            <a:fillRect/>
          </a:stretch>
        </p:blipFill>
        <p:spPr/>
      </p:pic>
      <p:sp>
        <p:nvSpPr>
          <p:cNvPr id="13" name="Text Placeholder 12">
            <a:extLst>
              <a:ext uri="{FF2B5EF4-FFF2-40B4-BE49-F238E27FC236}">
                <a16:creationId xmlns:a16="http://schemas.microsoft.com/office/drawing/2014/main" id="{848E41B0-B40D-4298-B174-8442CFF11C4B}"/>
              </a:ext>
            </a:extLst>
          </p:cNvPr>
          <p:cNvSpPr>
            <a:spLocks noGrp="1"/>
          </p:cNvSpPr>
          <p:nvPr>
            <p:ph type="body" idx="37"/>
          </p:nvPr>
        </p:nvSpPr>
        <p:spPr/>
        <p:txBody>
          <a:bodyPr/>
          <a:lstStyle/>
          <a:p>
            <a:r>
              <a:rPr lang="en-US" dirty="0"/>
              <a:t>Allan Mattsson</a:t>
            </a:r>
            <a:endParaRPr lang="ru-RU" dirty="0"/>
          </a:p>
        </p:txBody>
      </p:sp>
      <p:sp>
        <p:nvSpPr>
          <p:cNvPr id="14" name="Text Placeholder 13">
            <a:extLst>
              <a:ext uri="{FF2B5EF4-FFF2-40B4-BE49-F238E27FC236}">
                <a16:creationId xmlns:a16="http://schemas.microsoft.com/office/drawing/2014/main" id="{D579C152-705D-4235-81C9-C91B934B8C3E}"/>
              </a:ext>
            </a:extLst>
          </p:cNvPr>
          <p:cNvSpPr>
            <a:spLocks noGrp="1"/>
          </p:cNvSpPr>
          <p:nvPr>
            <p:ph type="body" sz="quarter" idx="38"/>
          </p:nvPr>
        </p:nvSpPr>
        <p:spPr/>
        <p:txBody>
          <a:bodyPr/>
          <a:lstStyle/>
          <a:p>
            <a:r>
              <a:rPr lang="en-US" dirty="0"/>
              <a:t>Team Member Title</a:t>
            </a:r>
            <a:endParaRPr lang="ru-RU" dirty="0"/>
          </a:p>
        </p:txBody>
      </p:sp>
      <p:sp>
        <p:nvSpPr>
          <p:cNvPr id="15" name="Text Placeholder 14">
            <a:extLst>
              <a:ext uri="{FF2B5EF4-FFF2-40B4-BE49-F238E27FC236}">
                <a16:creationId xmlns:a16="http://schemas.microsoft.com/office/drawing/2014/main" id="{0EAFE21B-1951-4C42-84D8-51213597DF1E}"/>
              </a:ext>
            </a:extLst>
          </p:cNvPr>
          <p:cNvSpPr>
            <a:spLocks noGrp="1"/>
          </p:cNvSpPr>
          <p:nvPr>
            <p:ph type="body" idx="40"/>
          </p:nvPr>
        </p:nvSpPr>
        <p:spPr/>
        <p:txBody>
          <a:bodyPr/>
          <a:lstStyle/>
          <a:p>
            <a:r>
              <a:rPr lang="en-US" dirty="0"/>
              <a:t>Lorem ipsum dolor sit amet, consectetuer adipiscing elit. Maecenas porttitor congue massa. </a:t>
            </a:r>
          </a:p>
        </p:txBody>
      </p:sp>
      <p:pic>
        <p:nvPicPr>
          <p:cNvPr id="20" name="Picture Placeholder 19" descr="Team member photo">
            <a:extLst>
              <a:ext uri="{FF2B5EF4-FFF2-40B4-BE49-F238E27FC236}">
                <a16:creationId xmlns:a16="http://schemas.microsoft.com/office/drawing/2014/main" id="{57B6A7BC-BD8B-4B88-9248-8E22332AC322}"/>
              </a:ext>
            </a:extLst>
          </p:cNvPr>
          <p:cNvPicPr>
            <a:picLocks noGrp="1" noChangeAspect="1"/>
          </p:cNvPicPr>
          <p:nvPr>
            <p:ph type="pic" sz="quarter" idx="51"/>
          </p:nvPr>
        </p:nvPicPr>
        <p:blipFill>
          <a:blip r:embed="rId5"/>
          <a:srcRect/>
          <a:stretch>
            <a:fillRect/>
          </a:stretch>
        </p:blipFill>
        <p:spPr/>
      </p:pic>
      <p:sp>
        <p:nvSpPr>
          <p:cNvPr id="16" name="Text Placeholder 15">
            <a:extLst>
              <a:ext uri="{FF2B5EF4-FFF2-40B4-BE49-F238E27FC236}">
                <a16:creationId xmlns:a16="http://schemas.microsoft.com/office/drawing/2014/main" id="{6F7C7FA4-F4BD-4ADD-82C4-4A233527A29B}"/>
              </a:ext>
            </a:extLst>
          </p:cNvPr>
          <p:cNvSpPr>
            <a:spLocks noGrp="1"/>
          </p:cNvSpPr>
          <p:nvPr>
            <p:ph type="body" idx="41"/>
          </p:nvPr>
        </p:nvSpPr>
        <p:spPr/>
        <p:txBody>
          <a:bodyPr/>
          <a:lstStyle/>
          <a:p>
            <a:r>
              <a:rPr lang="en-US" dirty="0"/>
              <a:t>Ian Hansson</a:t>
            </a:r>
            <a:endParaRPr lang="ru-RU" dirty="0"/>
          </a:p>
        </p:txBody>
      </p:sp>
      <p:sp>
        <p:nvSpPr>
          <p:cNvPr id="17" name="Text Placeholder 16">
            <a:extLst>
              <a:ext uri="{FF2B5EF4-FFF2-40B4-BE49-F238E27FC236}">
                <a16:creationId xmlns:a16="http://schemas.microsoft.com/office/drawing/2014/main" id="{B6B0D9BB-6CC1-480B-B805-85DBFAC5A356}"/>
              </a:ext>
            </a:extLst>
          </p:cNvPr>
          <p:cNvSpPr>
            <a:spLocks noGrp="1"/>
          </p:cNvSpPr>
          <p:nvPr>
            <p:ph type="body" sz="quarter" idx="42"/>
          </p:nvPr>
        </p:nvSpPr>
        <p:spPr/>
        <p:txBody>
          <a:bodyPr/>
          <a:lstStyle/>
          <a:p>
            <a:r>
              <a:rPr lang="en-US" dirty="0"/>
              <a:t>Team Member Title</a:t>
            </a:r>
            <a:endParaRPr lang="ru-RU" dirty="0"/>
          </a:p>
        </p:txBody>
      </p:sp>
      <p:sp>
        <p:nvSpPr>
          <p:cNvPr id="18" name="Text Placeholder 17">
            <a:extLst>
              <a:ext uri="{FF2B5EF4-FFF2-40B4-BE49-F238E27FC236}">
                <a16:creationId xmlns:a16="http://schemas.microsoft.com/office/drawing/2014/main" id="{3C5C4FA5-E185-434A-923D-FE42624DD05F}"/>
              </a:ext>
            </a:extLst>
          </p:cNvPr>
          <p:cNvSpPr>
            <a:spLocks noGrp="1"/>
          </p:cNvSpPr>
          <p:nvPr>
            <p:ph type="body" idx="44"/>
          </p:nvPr>
        </p:nvSpPr>
        <p:spPr/>
        <p:txBody>
          <a:bodyPr/>
          <a:lstStyle/>
          <a:p>
            <a:r>
              <a:rPr lang="en-US" dirty="0"/>
              <a:t>Lorem ipsum dolor sit amet, consectetuer adipiscing elit. Maecenas porttitor congue massa. </a:t>
            </a:r>
          </a:p>
        </p:txBody>
      </p:sp>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ru-RU" smtClean="0"/>
              <a:pPr/>
              <a:t>19</a:t>
            </a:fld>
            <a:endParaRPr lang="ru-RU" dirty="0"/>
          </a:p>
        </p:txBody>
      </p:sp>
      <p:sp>
        <p:nvSpPr>
          <p:cNvPr id="6" name="Date Placeholder 5">
            <a:extLst>
              <a:ext uri="{FF2B5EF4-FFF2-40B4-BE49-F238E27FC236}">
                <a16:creationId xmlns:a16="http://schemas.microsoft.com/office/drawing/2014/main" id="{73E63A5F-4280-4675-99C8-E94BD6B617E6}"/>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21326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11F4D22-66FA-427F-8D2E-245BB0F8075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29218" y="283255"/>
            <a:ext cx="4754880" cy="2653048"/>
          </a:xfrm>
        </p:spPr>
      </p:pic>
      <p:sp>
        <p:nvSpPr>
          <p:cNvPr id="4" name="Text Placeholder 3">
            <a:extLst>
              <a:ext uri="{FF2B5EF4-FFF2-40B4-BE49-F238E27FC236}">
                <a16:creationId xmlns:a16="http://schemas.microsoft.com/office/drawing/2014/main" id="{638679ED-B012-44FD-8C45-F9526C81ABD8}"/>
              </a:ext>
            </a:extLst>
          </p:cNvPr>
          <p:cNvSpPr>
            <a:spLocks noGrp="1"/>
          </p:cNvSpPr>
          <p:nvPr>
            <p:ph type="body" sz="quarter" idx="15"/>
          </p:nvPr>
        </p:nvSpPr>
        <p:spPr>
          <a:xfrm>
            <a:off x="4436327" y="2455029"/>
            <a:ext cx="3782060" cy="582930"/>
          </a:xfrm>
        </p:spPr>
        <p:txBody>
          <a:bodyPr/>
          <a:lstStyle/>
          <a:p>
            <a:pPr algn="ctr"/>
            <a:r>
              <a:rPr lang="en-US" smtClean="0"/>
              <a:t>Thiết bị Inox</a:t>
            </a:r>
            <a:endParaRPr lang="ru-RU" dirty="0"/>
          </a:p>
        </p:txBody>
      </p:sp>
      <p:sp>
        <p:nvSpPr>
          <p:cNvPr id="5" name="Title 4">
            <a:extLst>
              <a:ext uri="{FF2B5EF4-FFF2-40B4-BE49-F238E27FC236}">
                <a16:creationId xmlns:a16="http://schemas.microsoft.com/office/drawing/2014/main" id="{22CD4052-CA5C-4234-B1F4-5ADAACA35D45}"/>
              </a:ext>
            </a:extLst>
          </p:cNvPr>
          <p:cNvSpPr>
            <a:spLocks noGrp="1"/>
          </p:cNvSpPr>
          <p:nvPr>
            <p:ph type="title"/>
          </p:nvPr>
        </p:nvSpPr>
        <p:spPr>
          <a:xfrm>
            <a:off x="4416707" y="3056037"/>
            <a:ext cx="3781440" cy="1110278"/>
          </a:xfrm>
        </p:spPr>
        <p:txBody>
          <a:bodyPr/>
          <a:lstStyle/>
          <a:p>
            <a:pPr algn="ctr"/>
            <a:r>
              <a:rPr lang="en-US" smtClean="0"/>
              <a:t>Cho Bệnh Viện</a:t>
            </a:r>
            <a:endParaRPr lang="ru-RU" dirty="0"/>
          </a:p>
        </p:txBody>
      </p:sp>
      <p:sp>
        <p:nvSpPr>
          <p:cNvPr id="12" name="TextBox 11"/>
          <p:cNvSpPr txBox="1"/>
          <p:nvPr/>
        </p:nvSpPr>
        <p:spPr>
          <a:xfrm>
            <a:off x="3929220" y="4184394"/>
            <a:ext cx="4941529" cy="1247521"/>
          </a:xfrm>
          <a:prstGeom prst="rect">
            <a:avLst/>
          </a:prstGeom>
          <a:noFill/>
        </p:spPr>
        <p:txBody>
          <a:bodyPr wrap="square" rtlCol="0">
            <a:spAutoFit/>
          </a:bodyPr>
          <a:lstStyle/>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Chúng tôi cung cấp giải pháp toàn diện</a:t>
            </a:r>
          </a:p>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về giường bệnh Inox, cho các bệnh viện</a:t>
            </a:r>
          </a:p>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trong toàn tỉnh Thái Bình</a:t>
            </a:r>
          </a:p>
          <a:p>
            <a:endParaRPr lang="en-US" sz="1040" b="1" spc="240" dirty="0">
              <a:latin typeface="Arial Black" panose="020B0A0402010202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811" y="704475"/>
            <a:ext cx="4299380" cy="5047474"/>
          </a:xfrm>
          <a:prstGeom prst="rect">
            <a:avLst/>
          </a:prstGeom>
        </p:spPr>
      </p:pic>
    </p:spTree>
    <p:extLst>
      <p:ext uri="{BB962C8B-B14F-4D97-AF65-F5344CB8AC3E}">
        <p14:creationId xmlns:p14="http://schemas.microsoft.com/office/powerpoint/2010/main" val="254031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BD2-1A8F-4CBC-B7EB-0D989A441378}"/>
              </a:ext>
            </a:extLst>
          </p:cNvPr>
          <p:cNvSpPr>
            <a:spLocks noGrp="1"/>
          </p:cNvSpPr>
          <p:nvPr>
            <p:ph type="title"/>
          </p:nvPr>
        </p:nvSpPr>
        <p:spPr/>
        <p:txBody>
          <a:bodyPr/>
          <a:lstStyle/>
          <a:p>
            <a:r>
              <a:rPr lang="en-US" dirty="0"/>
              <a:t>Team</a:t>
            </a:r>
            <a:endParaRPr lang="ru-RU" dirty="0"/>
          </a:p>
        </p:txBody>
      </p:sp>
      <p:sp>
        <p:nvSpPr>
          <p:cNvPr id="7" name="Text Placeholder 6">
            <a:extLst>
              <a:ext uri="{FF2B5EF4-FFF2-40B4-BE49-F238E27FC236}">
                <a16:creationId xmlns:a16="http://schemas.microsoft.com/office/drawing/2014/main" id="{827CB1C7-00E1-4429-98A7-F6FE6EE4CC58}"/>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6" name="Picture 25"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pic>
        <p:nvPicPr>
          <p:cNvPr id="27" name="Picture Placeholder 26" descr="Team member photo">
            <a:extLst>
              <a:ext uri="{FF2B5EF4-FFF2-40B4-BE49-F238E27FC236}">
                <a16:creationId xmlns:a16="http://schemas.microsoft.com/office/drawing/2014/main" id="{72720882-F0B8-4355-8526-4E87C52ED668}"/>
              </a:ext>
            </a:extLst>
          </p:cNvPr>
          <p:cNvPicPr>
            <a:picLocks noGrp="1" noChangeAspect="1"/>
          </p:cNvPicPr>
          <p:nvPr>
            <p:ph type="pic" sz="quarter" idx="25"/>
          </p:nvPr>
        </p:nvPicPr>
        <p:blipFill>
          <a:blip r:embed="rId3"/>
          <a:srcRect l="83" r="83"/>
          <a:stretch>
            <a:fillRect/>
          </a:stretch>
        </p:blipFill>
        <p:spPr/>
      </p:pic>
      <p:sp>
        <p:nvSpPr>
          <p:cNvPr id="8" name="Text Placeholder 7">
            <a:extLst>
              <a:ext uri="{FF2B5EF4-FFF2-40B4-BE49-F238E27FC236}">
                <a16:creationId xmlns:a16="http://schemas.microsoft.com/office/drawing/2014/main" id="{C4F8606A-7A77-44C4-9E93-5A87CCD4A171}"/>
              </a:ext>
            </a:extLst>
          </p:cNvPr>
          <p:cNvSpPr>
            <a:spLocks noGrp="1"/>
          </p:cNvSpPr>
          <p:nvPr>
            <p:ph type="body" idx="1"/>
          </p:nvPr>
        </p:nvSpPr>
        <p:spPr/>
        <p:txBody>
          <a:bodyPr/>
          <a:lstStyle/>
          <a:p>
            <a:r>
              <a:rPr lang="en-US" dirty="0"/>
              <a:t>Victoria Lindqvist</a:t>
            </a:r>
          </a:p>
        </p:txBody>
      </p:sp>
      <p:sp>
        <p:nvSpPr>
          <p:cNvPr id="9" name="Text Placeholder 8">
            <a:extLst>
              <a:ext uri="{FF2B5EF4-FFF2-40B4-BE49-F238E27FC236}">
                <a16:creationId xmlns:a16="http://schemas.microsoft.com/office/drawing/2014/main" id="{BB67D798-69D3-4EED-9951-B3DC8BB1D41A}"/>
              </a:ext>
            </a:extLst>
          </p:cNvPr>
          <p:cNvSpPr>
            <a:spLocks noGrp="1"/>
          </p:cNvSpPr>
          <p:nvPr>
            <p:ph type="body" sz="quarter" idx="13"/>
          </p:nvPr>
        </p:nvSpPr>
        <p:spPr/>
        <p:txBody>
          <a:bodyPr/>
          <a:lstStyle/>
          <a:p>
            <a:r>
              <a:rPr lang="en-US" dirty="0"/>
              <a:t>Team Member Title</a:t>
            </a:r>
            <a:endParaRPr lang="ru-RU" dirty="0"/>
          </a:p>
        </p:txBody>
      </p:sp>
      <p:pic>
        <p:nvPicPr>
          <p:cNvPr id="31" name="Picture Placeholder 30" descr="Team member photo">
            <a:extLst>
              <a:ext uri="{FF2B5EF4-FFF2-40B4-BE49-F238E27FC236}">
                <a16:creationId xmlns:a16="http://schemas.microsoft.com/office/drawing/2014/main" id="{CD857688-42AF-48F1-8BE9-9E25C5E819DE}"/>
              </a:ext>
            </a:extLst>
          </p:cNvPr>
          <p:cNvPicPr>
            <a:picLocks noGrp="1" noChangeAspect="1"/>
          </p:cNvPicPr>
          <p:nvPr>
            <p:ph type="pic" sz="quarter" idx="31"/>
          </p:nvPr>
        </p:nvPicPr>
        <p:blipFill>
          <a:blip r:embed="rId4"/>
          <a:srcRect l="83" r="83"/>
          <a:stretch>
            <a:fillRect/>
          </a:stretch>
        </p:blipFill>
        <p:spPr/>
      </p:pic>
      <p:sp>
        <p:nvSpPr>
          <p:cNvPr id="14" name="Text Placeholder 13">
            <a:extLst>
              <a:ext uri="{FF2B5EF4-FFF2-40B4-BE49-F238E27FC236}">
                <a16:creationId xmlns:a16="http://schemas.microsoft.com/office/drawing/2014/main" id="{4E783CD6-8E34-46C6-BEC1-97DFCF699958}"/>
              </a:ext>
            </a:extLst>
          </p:cNvPr>
          <p:cNvSpPr>
            <a:spLocks noGrp="1"/>
          </p:cNvSpPr>
          <p:nvPr>
            <p:ph type="body" idx="29"/>
          </p:nvPr>
        </p:nvSpPr>
        <p:spPr>
          <a:xfrm>
            <a:off x="8258710" y="2508652"/>
            <a:ext cx="1817345" cy="267934"/>
          </a:xfrm>
        </p:spPr>
        <p:txBody>
          <a:bodyPr/>
          <a:lstStyle/>
          <a:p>
            <a:r>
              <a:rPr lang="en-US" dirty="0"/>
              <a:t>Allan Mattsson</a:t>
            </a:r>
          </a:p>
        </p:txBody>
      </p:sp>
      <p:sp>
        <p:nvSpPr>
          <p:cNvPr id="15" name="Text Placeholder 14">
            <a:extLst>
              <a:ext uri="{FF2B5EF4-FFF2-40B4-BE49-F238E27FC236}">
                <a16:creationId xmlns:a16="http://schemas.microsoft.com/office/drawing/2014/main" id="{5938C4E8-47D8-4F3D-8F2D-FAC33F3AA8AF}"/>
              </a:ext>
            </a:extLst>
          </p:cNvPr>
          <p:cNvSpPr>
            <a:spLocks noGrp="1"/>
          </p:cNvSpPr>
          <p:nvPr>
            <p:ph type="body" sz="quarter" idx="30"/>
          </p:nvPr>
        </p:nvSpPr>
        <p:spPr/>
        <p:txBody>
          <a:bodyPr/>
          <a:lstStyle/>
          <a:p>
            <a:r>
              <a:rPr lang="en-US" dirty="0"/>
              <a:t>Team Member Title</a:t>
            </a:r>
            <a:endParaRPr lang="ru-RU" dirty="0"/>
          </a:p>
        </p:txBody>
      </p:sp>
      <p:pic>
        <p:nvPicPr>
          <p:cNvPr id="35" name="Picture Placeholder 34" descr="Team member photo">
            <a:extLst>
              <a:ext uri="{FF2B5EF4-FFF2-40B4-BE49-F238E27FC236}">
                <a16:creationId xmlns:a16="http://schemas.microsoft.com/office/drawing/2014/main" id="{1EE24325-0467-4C34-A0BC-75F0D3B34CB5}"/>
              </a:ext>
            </a:extLst>
          </p:cNvPr>
          <p:cNvPicPr>
            <a:picLocks noGrp="1" noChangeAspect="1"/>
          </p:cNvPicPr>
          <p:nvPr>
            <p:ph type="pic" sz="quarter" idx="37"/>
          </p:nvPr>
        </p:nvPicPr>
        <p:blipFill>
          <a:blip r:embed="rId5"/>
          <a:srcRect l="82" r="82"/>
          <a:stretch>
            <a:fillRect/>
          </a:stretch>
        </p:blipFill>
        <p:spPr/>
      </p:pic>
      <p:sp>
        <p:nvSpPr>
          <p:cNvPr id="20" name="Text Placeholder 19">
            <a:extLst>
              <a:ext uri="{FF2B5EF4-FFF2-40B4-BE49-F238E27FC236}">
                <a16:creationId xmlns:a16="http://schemas.microsoft.com/office/drawing/2014/main" id="{F2F618D2-56A1-48CC-9501-0E0862A11A2C}"/>
              </a:ext>
            </a:extLst>
          </p:cNvPr>
          <p:cNvSpPr>
            <a:spLocks noGrp="1"/>
          </p:cNvSpPr>
          <p:nvPr>
            <p:ph type="body" idx="35"/>
          </p:nvPr>
        </p:nvSpPr>
        <p:spPr/>
        <p:txBody>
          <a:bodyPr/>
          <a:lstStyle/>
          <a:p>
            <a:r>
              <a:rPr lang="en-US" dirty="0"/>
              <a:t>Ian Hansson</a:t>
            </a:r>
          </a:p>
        </p:txBody>
      </p:sp>
      <p:sp>
        <p:nvSpPr>
          <p:cNvPr id="21" name="Text Placeholder 20">
            <a:extLst>
              <a:ext uri="{FF2B5EF4-FFF2-40B4-BE49-F238E27FC236}">
                <a16:creationId xmlns:a16="http://schemas.microsoft.com/office/drawing/2014/main" id="{37C67393-8796-4389-BC4B-5FE6A49952F5}"/>
              </a:ext>
            </a:extLst>
          </p:cNvPr>
          <p:cNvSpPr>
            <a:spLocks noGrp="1"/>
          </p:cNvSpPr>
          <p:nvPr>
            <p:ph type="body" sz="quarter" idx="36"/>
          </p:nvPr>
        </p:nvSpPr>
        <p:spPr/>
        <p:txBody>
          <a:bodyPr/>
          <a:lstStyle/>
          <a:p>
            <a:r>
              <a:rPr lang="en-US" dirty="0"/>
              <a:t>Team Member Title</a:t>
            </a:r>
            <a:endParaRPr lang="ru-RU" dirty="0"/>
          </a:p>
        </p:txBody>
      </p:sp>
      <p:pic>
        <p:nvPicPr>
          <p:cNvPr id="29" name="Picture Placeholder 28" descr="Team member photo">
            <a:extLst>
              <a:ext uri="{FF2B5EF4-FFF2-40B4-BE49-F238E27FC236}">
                <a16:creationId xmlns:a16="http://schemas.microsoft.com/office/drawing/2014/main" id="{D0823DD8-7D0F-4E77-A98F-0D1C9029E629}"/>
              </a:ext>
            </a:extLst>
          </p:cNvPr>
          <p:cNvPicPr>
            <a:picLocks noGrp="1" noChangeAspect="1"/>
          </p:cNvPicPr>
          <p:nvPr>
            <p:ph type="pic" sz="quarter" idx="28"/>
          </p:nvPr>
        </p:nvPicPr>
        <p:blipFill>
          <a:blip r:embed="rId3"/>
          <a:srcRect/>
          <a:stretch>
            <a:fillRect/>
          </a:stretch>
        </p:blipFill>
        <p:spPr/>
      </p:pic>
      <p:sp>
        <p:nvSpPr>
          <p:cNvPr id="11" name="Text Placeholder 10">
            <a:extLst>
              <a:ext uri="{FF2B5EF4-FFF2-40B4-BE49-F238E27FC236}">
                <a16:creationId xmlns:a16="http://schemas.microsoft.com/office/drawing/2014/main" id="{B2CB0405-1D2C-41E8-A237-76C0CC96442F}"/>
              </a:ext>
            </a:extLst>
          </p:cNvPr>
          <p:cNvSpPr>
            <a:spLocks noGrp="1"/>
          </p:cNvSpPr>
          <p:nvPr>
            <p:ph type="body" idx="26"/>
          </p:nvPr>
        </p:nvSpPr>
        <p:spPr/>
        <p:txBody>
          <a:bodyPr/>
          <a:lstStyle/>
          <a:p>
            <a:r>
              <a:rPr lang="en-US" dirty="0"/>
              <a:t>Mira Karlsson</a:t>
            </a:r>
            <a:endParaRPr lang="ru-RU" dirty="0"/>
          </a:p>
        </p:txBody>
      </p:sp>
      <p:sp>
        <p:nvSpPr>
          <p:cNvPr id="12" name="Text Placeholder 11">
            <a:extLst>
              <a:ext uri="{FF2B5EF4-FFF2-40B4-BE49-F238E27FC236}">
                <a16:creationId xmlns:a16="http://schemas.microsoft.com/office/drawing/2014/main" id="{EA26D011-5017-4720-991C-C7930A03D3E2}"/>
              </a:ext>
            </a:extLst>
          </p:cNvPr>
          <p:cNvSpPr>
            <a:spLocks noGrp="1"/>
          </p:cNvSpPr>
          <p:nvPr>
            <p:ph type="body" sz="quarter" idx="27"/>
          </p:nvPr>
        </p:nvSpPr>
        <p:spPr/>
        <p:txBody>
          <a:bodyPr/>
          <a:lstStyle/>
          <a:p>
            <a:r>
              <a:rPr lang="en-US" dirty="0"/>
              <a:t>Team Member Title</a:t>
            </a:r>
            <a:endParaRPr lang="ru-RU" dirty="0"/>
          </a:p>
        </p:txBody>
      </p:sp>
      <p:pic>
        <p:nvPicPr>
          <p:cNvPr id="33" name="Picture Placeholder 32" descr="Team member photo">
            <a:extLst>
              <a:ext uri="{FF2B5EF4-FFF2-40B4-BE49-F238E27FC236}">
                <a16:creationId xmlns:a16="http://schemas.microsoft.com/office/drawing/2014/main" id="{00ECECD5-B5AD-4D8E-AE7C-60302DA06A17}"/>
              </a:ext>
            </a:extLst>
          </p:cNvPr>
          <p:cNvPicPr>
            <a:picLocks noGrp="1" noChangeAspect="1"/>
          </p:cNvPicPr>
          <p:nvPr>
            <p:ph type="pic" sz="quarter" idx="34"/>
          </p:nvPr>
        </p:nvPicPr>
        <p:blipFill>
          <a:blip r:embed="rId4"/>
          <a:srcRect/>
          <a:stretch>
            <a:fillRect/>
          </a:stretch>
        </p:blipFill>
        <p:spPr/>
      </p:pic>
      <p:sp>
        <p:nvSpPr>
          <p:cNvPr id="17" name="Text Placeholder 16">
            <a:extLst>
              <a:ext uri="{FF2B5EF4-FFF2-40B4-BE49-F238E27FC236}">
                <a16:creationId xmlns:a16="http://schemas.microsoft.com/office/drawing/2014/main" id="{CF39F24E-CC86-415F-A895-CB914B8240DF}"/>
              </a:ext>
            </a:extLst>
          </p:cNvPr>
          <p:cNvSpPr>
            <a:spLocks noGrp="1"/>
          </p:cNvSpPr>
          <p:nvPr>
            <p:ph type="body" idx="32"/>
          </p:nvPr>
        </p:nvSpPr>
        <p:spPr/>
        <p:txBody>
          <a:bodyPr/>
          <a:lstStyle/>
          <a:p>
            <a:r>
              <a:rPr lang="en-US" dirty="0"/>
              <a:t>August Bergqvist</a:t>
            </a:r>
            <a:endParaRPr lang="ru-RU" dirty="0"/>
          </a:p>
        </p:txBody>
      </p:sp>
      <p:sp>
        <p:nvSpPr>
          <p:cNvPr id="18" name="Text Placeholder 17">
            <a:extLst>
              <a:ext uri="{FF2B5EF4-FFF2-40B4-BE49-F238E27FC236}">
                <a16:creationId xmlns:a16="http://schemas.microsoft.com/office/drawing/2014/main" id="{7E211FB1-7100-4915-96F7-2BD05545F989}"/>
              </a:ext>
            </a:extLst>
          </p:cNvPr>
          <p:cNvSpPr>
            <a:spLocks noGrp="1"/>
          </p:cNvSpPr>
          <p:nvPr>
            <p:ph type="body" sz="quarter" idx="33"/>
          </p:nvPr>
        </p:nvSpPr>
        <p:spPr/>
        <p:txBody>
          <a:bodyPr/>
          <a:lstStyle/>
          <a:p>
            <a:r>
              <a:rPr lang="en-US" dirty="0"/>
              <a:t>Team Member Title</a:t>
            </a:r>
            <a:endParaRPr lang="ru-RU" dirty="0"/>
          </a:p>
        </p:txBody>
      </p:sp>
      <p:pic>
        <p:nvPicPr>
          <p:cNvPr id="37" name="Picture Placeholder 36" descr="Team member photo">
            <a:extLst>
              <a:ext uri="{FF2B5EF4-FFF2-40B4-BE49-F238E27FC236}">
                <a16:creationId xmlns:a16="http://schemas.microsoft.com/office/drawing/2014/main" id="{908EF0AE-DE46-4477-A338-770C9AF28F71}"/>
              </a:ext>
            </a:extLst>
          </p:cNvPr>
          <p:cNvPicPr>
            <a:picLocks noGrp="1" noChangeAspect="1"/>
          </p:cNvPicPr>
          <p:nvPr>
            <p:ph type="pic" sz="quarter" idx="40"/>
          </p:nvPr>
        </p:nvPicPr>
        <p:blipFill>
          <a:blip r:embed="rId5"/>
          <a:srcRect/>
          <a:stretch>
            <a:fillRect/>
          </a:stretch>
        </p:blipFill>
        <p:spPr/>
      </p:pic>
      <p:sp>
        <p:nvSpPr>
          <p:cNvPr id="23" name="Text Placeholder 22">
            <a:extLst>
              <a:ext uri="{FF2B5EF4-FFF2-40B4-BE49-F238E27FC236}">
                <a16:creationId xmlns:a16="http://schemas.microsoft.com/office/drawing/2014/main" id="{93F0358D-8D2B-4996-8DE5-83CF0D0D0E1D}"/>
              </a:ext>
            </a:extLst>
          </p:cNvPr>
          <p:cNvSpPr>
            <a:spLocks noGrp="1"/>
          </p:cNvSpPr>
          <p:nvPr>
            <p:ph type="body" idx="38"/>
          </p:nvPr>
        </p:nvSpPr>
        <p:spPr/>
        <p:txBody>
          <a:bodyPr/>
          <a:lstStyle/>
          <a:p>
            <a:r>
              <a:rPr lang="en-US" dirty="0"/>
              <a:t>Mirjam Nilsson</a:t>
            </a:r>
            <a:endParaRPr lang="ru-RU" dirty="0"/>
          </a:p>
        </p:txBody>
      </p:sp>
      <p:sp>
        <p:nvSpPr>
          <p:cNvPr id="24" name="Text Placeholder 23">
            <a:extLst>
              <a:ext uri="{FF2B5EF4-FFF2-40B4-BE49-F238E27FC236}">
                <a16:creationId xmlns:a16="http://schemas.microsoft.com/office/drawing/2014/main" id="{90ABD1FE-1B62-4D8E-83D7-0AA91BF742C1}"/>
              </a:ext>
            </a:extLst>
          </p:cNvPr>
          <p:cNvSpPr>
            <a:spLocks noGrp="1"/>
          </p:cNvSpPr>
          <p:nvPr>
            <p:ph type="body" sz="quarter" idx="39"/>
          </p:nvPr>
        </p:nvSpPr>
        <p:spPr/>
        <p:txBody>
          <a:bodyPr/>
          <a:lstStyle/>
          <a:p>
            <a:r>
              <a:rPr lang="en-US" dirty="0"/>
              <a:t>Team Member Title</a:t>
            </a:r>
            <a:endParaRPr lang="ru-RU" dirty="0"/>
          </a:p>
        </p:txBody>
      </p:sp>
      <p:sp>
        <p:nvSpPr>
          <p:cNvPr id="5" name="Slide Number Placeholder 4">
            <a:extLst>
              <a:ext uri="{FF2B5EF4-FFF2-40B4-BE49-F238E27FC236}">
                <a16:creationId xmlns:a16="http://schemas.microsoft.com/office/drawing/2014/main" id="{3645233D-4C79-4DD2-AAB3-A109185CA5CE}"/>
              </a:ext>
            </a:extLst>
          </p:cNvPr>
          <p:cNvSpPr>
            <a:spLocks noGrp="1"/>
          </p:cNvSpPr>
          <p:nvPr>
            <p:ph type="sldNum" sz="quarter" idx="12"/>
          </p:nvPr>
        </p:nvSpPr>
        <p:spPr/>
        <p:txBody>
          <a:bodyPr/>
          <a:lstStyle/>
          <a:p>
            <a:fld id="{3CE5352E-9B9F-4EDC-8769-7FA3D3F814C7}" type="slidenum">
              <a:rPr lang="ru-RU" smtClean="0"/>
              <a:pPr/>
              <a:t>20</a:t>
            </a:fld>
            <a:endParaRPr lang="ru-RU" dirty="0"/>
          </a:p>
        </p:txBody>
      </p:sp>
      <p:sp>
        <p:nvSpPr>
          <p:cNvPr id="3" name="Date Placeholder 2">
            <a:extLst>
              <a:ext uri="{FF2B5EF4-FFF2-40B4-BE49-F238E27FC236}">
                <a16:creationId xmlns:a16="http://schemas.microsoft.com/office/drawing/2014/main" id="{C933B27F-41DA-4835-AE81-CBEA85FBEF08}"/>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7ACDC3D3-0EAD-4227-BDA0-CEAB2953F92C}"/>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22762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4C04-010D-45EE-BDEB-6D74C8C76130}"/>
              </a:ext>
            </a:extLst>
          </p:cNvPr>
          <p:cNvSpPr>
            <a:spLocks noGrp="1"/>
          </p:cNvSpPr>
          <p:nvPr>
            <p:ph type="title"/>
          </p:nvPr>
        </p:nvSpPr>
        <p:spPr/>
        <p:txBody>
          <a:bodyPr/>
          <a:lstStyle/>
          <a:p>
            <a:r>
              <a:rPr lang="en-US" dirty="0"/>
              <a:t>Funding</a:t>
            </a:r>
            <a:endParaRPr lang="ru-RU" dirty="0"/>
          </a:p>
        </p:txBody>
      </p:sp>
      <p:sp>
        <p:nvSpPr>
          <p:cNvPr id="7" name="Text Placeholder 6">
            <a:extLst>
              <a:ext uri="{FF2B5EF4-FFF2-40B4-BE49-F238E27FC236}">
                <a16:creationId xmlns:a16="http://schemas.microsoft.com/office/drawing/2014/main" id="{2282F042-18EC-44D5-8667-D838E30A2397}"/>
              </a:ext>
            </a:extLst>
          </p:cNvPr>
          <p:cNvSpPr>
            <a:spLocks noGrp="1"/>
          </p:cNvSpPr>
          <p:nvPr>
            <p:ph type="body" idx="24"/>
          </p:nvPr>
        </p:nvSpPr>
        <p:spPr>
          <a:xfrm>
            <a:off x="4502311" y="1559466"/>
            <a:ext cx="2005952" cy="1304050"/>
          </a:xfrm>
        </p:spPr>
        <p:txBody>
          <a:bodyPr>
            <a:normAutofit/>
          </a:bodyPr>
          <a:lstStyle/>
          <a:p>
            <a:r>
              <a:rPr lang="en-US" dirty="0"/>
              <a:t>Lorem ipsum dolor sit amet, consectetuer adipiscing elit. Maecenas porttitor congue massa. Fusce posuere</a:t>
            </a:r>
          </a:p>
        </p:txBody>
      </p:sp>
      <p:pic>
        <p:nvPicPr>
          <p:cNvPr id="21" name="Picture 20"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graphicFrame>
        <p:nvGraphicFramePr>
          <p:cNvPr id="23" name="Chart Placeholder 22" descr="Pie chart">
            <a:extLst>
              <a:ext uri="{FF2B5EF4-FFF2-40B4-BE49-F238E27FC236}">
                <a16:creationId xmlns:a16="http://schemas.microsoft.com/office/drawing/2014/main" id="{A9AB6A22-F5DD-44C1-8F5F-0ED243A431F4}"/>
              </a:ext>
            </a:extLst>
          </p:cNvPr>
          <p:cNvGraphicFramePr>
            <a:graphicFrameLocks noGrp="1"/>
          </p:cNvGraphicFramePr>
          <p:nvPr>
            <p:ph type="chart" sz="quarter" idx="26"/>
            <p:extLst>
              <p:ext uri="{D42A27DB-BD31-4B8C-83A1-F6EECF244321}">
                <p14:modId xmlns:p14="http://schemas.microsoft.com/office/powerpoint/2010/main" val="2188337633"/>
              </p:ext>
            </p:extLst>
          </p:nvPr>
        </p:nvGraphicFramePr>
        <p:xfrm>
          <a:off x="6356853" y="1525796"/>
          <a:ext cx="2987176" cy="302791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00D72E20-070D-4DF7-BA5E-0CBAD4D40C66}"/>
              </a:ext>
            </a:extLst>
          </p:cNvPr>
          <p:cNvSpPr>
            <a:spLocks noGrp="1"/>
          </p:cNvSpPr>
          <p:nvPr>
            <p:ph type="body" idx="1"/>
          </p:nvPr>
        </p:nvSpPr>
        <p:spPr/>
        <p:txBody>
          <a:bodyPr/>
          <a:lstStyle/>
          <a:p>
            <a:r>
              <a:rPr lang="en-US" dirty="0"/>
              <a:t>$ 1,500,000</a:t>
            </a:r>
            <a:endParaRPr lang="ru-RU" dirty="0"/>
          </a:p>
        </p:txBody>
      </p:sp>
      <p:sp>
        <p:nvSpPr>
          <p:cNvPr id="10" name="Text Placeholder 9">
            <a:extLst>
              <a:ext uri="{FF2B5EF4-FFF2-40B4-BE49-F238E27FC236}">
                <a16:creationId xmlns:a16="http://schemas.microsoft.com/office/drawing/2014/main" id="{0AED9F95-01AF-4F32-A67B-42F162596F46}"/>
              </a:ext>
            </a:extLst>
          </p:cNvPr>
          <p:cNvSpPr>
            <a:spLocks noGrp="1"/>
          </p:cNvSpPr>
          <p:nvPr>
            <p:ph type="body" sz="quarter" idx="13"/>
          </p:nvPr>
        </p:nvSpPr>
        <p:spPr/>
        <p:txBody>
          <a:bodyPr/>
          <a:lstStyle/>
          <a:p>
            <a:endParaRPr lang="ru-RU" dirty="0"/>
          </a:p>
        </p:txBody>
      </p:sp>
      <p:sp>
        <p:nvSpPr>
          <p:cNvPr id="15" name="Text Placeholder 14">
            <a:extLst>
              <a:ext uri="{FF2B5EF4-FFF2-40B4-BE49-F238E27FC236}">
                <a16:creationId xmlns:a16="http://schemas.microsoft.com/office/drawing/2014/main" id="{DABDA0AC-AC51-454C-A8C8-AEDB376E69B1}"/>
              </a:ext>
            </a:extLst>
          </p:cNvPr>
          <p:cNvSpPr>
            <a:spLocks noGrp="1"/>
          </p:cNvSpPr>
          <p:nvPr>
            <p:ph type="body" idx="31"/>
          </p:nvPr>
        </p:nvSpPr>
        <p:spPr/>
        <p:txBody>
          <a:bodyPr/>
          <a:lstStyle/>
          <a:p>
            <a:r>
              <a:rPr lang="en-US" dirty="0"/>
              <a:t>$ 1,500,000</a:t>
            </a:r>
            <a:endParaRPr lang="ru-RU" dirty="0"/>
          </a:p>
        </p:txBody>
      </p:sp>
      <p:sp>
        <p:nvSpPr>
          <p:cNvPr id="16" name="Text Placeholder 15">
            <a:extLst>
              <a:ext uri="{FF2B5EF4-FFF2-40B4-BE49-F238E27FC236}">
                <a16:creationId xmlns:a16="http://schemas.microsoft.com/office/drawing/2014/main" id="{2EF8AA4A-7155-41C7-A20D-271921E692DD}"/>
              </a:ext>
            </a:extLst>
          </p:cNvPr>
          <p:cNvSpPr>
            <a:spLocks noGrp="1"/>
          </p:cNvSpPr>
          <p:nvPr>
            <p:ph type="body" sz="quarter" idx="32"/>
          </p:nvPr>
        </p:nvSpPr>
        <p:spPr/>
        <p:txBody>
          <a:bodyPr/>
          <a:lstStyle/>
          <a:p>
            <a:endParaRPr lang="ru-RU" dirty="0"/>
          </a:p>
        </p:txBody>
      </p:sp>
      <p:sp>
        <p:nvSpPr>
          <p:cNvPr id="11" name="Text Placeholder 10">
            <a:extLst>
              <a:ext uri="{FF2B5EF4-FFF2-40B4-BE49-F238E27FC236}">
                <a16:creationId xmlns:a16="http://schemas.microsoft.com/office/drawing/2014/main" id="{0A568BDF-0957-4064-B285-33216F69B856}"/>
              </a:ext>
            </a:extLst>
          </p:cNvPr>
          <p:cNvSpPr>
            <a:spLocks noGrp="1"/>
          </p:cNvSpPr>
          <p:nvPr>
            <p:ph type="body" idx="27"/>
          </p:nvPr>
        </p:nvSpPr>
        <p:spPr/>
        <p:txBody>
          <a:bodyPr/>
          <a:lstStyle/>
          <a:p>
            <a:r>
              <a:rPr lang="en-US" dirty="0"/>
              <a:t>$ 1,500,000</a:t>
            </a:r>
            <a:endParaRPr lang="ru-RU" dirty="0"/>
          </a:p>
        </p:txBody>
      </p:sp>
      <p:sp>
        <p:nvSpPr>
          <p:cNvPr id="12" name="Text Placeholder 11">
            <a:extLst>
              <a:ext uri="{FF2B5EF4-FFF2-40B4-BE49-F238E27FC236}">
                <a16:creationId xmlns:a16="http://schemas.microsoft.com/office/drawing/2014/main" id="{D83E6467-FBE7-4EC4-A417-06F3AC8E06BE}"/>
              </a:ext>
            </a:extLst>
          </p:cNvPr>
          <p:cNvSpPr>
            <a:spLocks noGrp="1"/>
          </p:cNvSpPr>
          <p:nvPr>
            <p:ph type="body" sz="quarter" idx="28"/>
          </p:nvPr>
        </p:nvSpPr>
        <p:spPr/>
        <p:txBody>
          <a:bodyPr/>
          <a:lstStyle/>
          <a:p>
            <a:endParaRPr lang="ru-RU" dirty="0"/>
          </a:p>
        </p:txBody>
      </p:sp>
      <p:sp>
        <p:nvSpPr>
          <p:cNvPr id="17" name="Text Placeholder 16">
            <a:extLst>
              <a:ext uri="{FF2B5EF4-FFF2-40B4-BE49-F238E27FC236}">
                <a16:creationId xmlns:a16="http://schemas.microsoft.com/office/drawing/2014/main" id="{135353B0-8E65-4920-B37B-F1902C0219CF}"/>
              </a:ext>
            </a:extLst>
          </p:cNvPr>
          <p:cNvSpPr>
            <a:spLocks noGrp="1"/>
          </p:cNvSpPr>
          <p:nvPr>
            <p:ph type="body" idx="33"/>
          </p:nvPr>
        </p:nvSpPr>
        <p:spPr/>
        <p:txBody>
          <a:bodyPr/>
          <a:lstStyle/>
          <a:p>
            <a:r>
              <a:rPr lang="en-US" dirty="0"/>
              <a:t>$ 2,500,000</a:t>
            </a:r>
            <a:endParaRPr lang="ru-RU" dirty="0"/>
          </a:p>
        </p:txBody>
      </p:sp>
      <p:sp>
        <p:nvSpPr>
          <p:cNvPr id="18" name="Text Placeholder 17">
            <a:extLst>
              <a:ext uri="{FF2B5EF4-FFF2-40B4-BE49-F238E27FC236}">
                <a16:creationId xmlns:a16="http://schemas.microsoft.com/office/drawing/2014/main" id="{E12F941A-159B-4204-AA4C-E988A7C45732}"/>
              </a:ext>
            </a:extLst>
          </p:cNvPr>
          <p:cNvSpPr>
            <a:spLocks noGrp="1"/>
          </p:cNvSpPr>
          <p:nvPr>
            <p:ph type="body" sz="quarter" idx="34"/>
          </p:nvPr>
        </p:nvSpPr>
        <p:spPr/>
        <p:txBody>
          <a:bodyPr/>
          <a:lstStyle/>
          <a:p>
            <a:endParaRPr lang="ru-RU" dirty="0"/>
          </a:p>
        </p:txBody>
      </p:sp>
      <p:sp>
        <p:nvSpPr>
          <p:cNvPr id="13" name="Text Placeholder 12">
            <a:extLst>
              <a:ext uri="{FF2B5EF4-FFF2-40B4-BE49-F238E27FC236}">
                <a16:creationId xmlns:a16="http://schemas.microsoft.com/office/drawing/2014/main" id="{533EDA2C-883F-4679-AC18-4144A601D043}"/>
              </a:ext>
            </a:extLst>
          </p:cNvPr>
          <p:cNvSpPr>
            <a:spLocks noGrp="1"/>
          </p:cNvSpPr>
          <p:nvPr>
            <p:ph type="body" idx="29"/>
          </p:nvPr>
        </p:nvSpPr>
        <p:spPr/>
        <p:txBody>
          <a:bodyPr/>
          <a:lstStyle/>
          <a:p>
            <a:r>
              <a:rPr lang="en-US" dirty="0"/>
              <a:t>$ 1,500,000</a:t>
            </a:r>
            <a:endParaRPr lang="ru-RU" dirty="0"/>
          </a:p>
        </p:txBody>
      </p:sp>
      <p:sp>
        <p:nvSpPr>
          <p:cNvPr id="14" name="Text Placeholder 13">
            <a:extLst>
              <a:ext uri="{FF2B5EF4-FFF2-40B4-BE49-F238E27FC236}">
                <a16:creationId xmlns:a16="http://schemas.microsoft.com/office/drawing/2014/main" id="{E610D870-4060-400D-87E3-7CA547A8B5D2}"/>
              </a:ext>
            </a:extLst>
          </p:cNvPr>
          <p:cNvSpPr>
            <a:spLocks noGrp="1"/>
          </p:cNvSpPr>
          <p:nvPr>
            <p:ph type="body" sz="quarter" idx="30"/>
          </p:nvPr>
        </p:nvSpPr>
        <p:spPr/>
        <p:txBody>
          <a:bodyPr/>
          <a:lstStyle/>
          <a:p>
            <a:endParaRPr lang="ru-RU" dirty="0"/>
          </a:p>
        </p:txBody>
      </p:sp>
      <p:sp>
        <p:nvSpPr>
          <p:cNvPr id="19" name="Text Placeholder 18">
            <a:extLst>
              <a:ext uri="{FF2B5EF4-FFF2-40B4-BE49-F238E27FC236}">
                <a16:creationId xmlns:a16="http://schemas.microsoft.com/office/drawing/2014/main" id="{3AAEC91E-FDF0-4F67-BE6C-419DBBFBAA62}"/>
              </a:ext>
            </a:extLst>
          </p:cNvPr>
          <p:cNvSpPr>
            <a:spLocks noGrp="1"/>
          </p:cNvSpPr>
          <p:nvPr>
            <p:ph type="body" idx="35"/>
          </p:nvPr>
        </p:nvSpPr>
        <p:spPr/>
        <p:txBody>
          <a:bodyPr/>
          <a:lstStyle/>
          <a:p>
            <a:r>
              <a:rPr lang="en-US" dirty="0"/>
              <a:t>$ 3,200,000</a:t>
            </a:r>
            <a:endParaRPr lang="ru-RU" dirty="0"/>
          </a:p>
        </p:txBody>
      </p:sp>
      <p:sp>
        <p:nvSpPr>
          <p:cNvPr id="20" name="Text Placeholder 19">
            <a:extLst>
              <a:ext uri="{FF2B5EF4-FFF2-40B4-BE49-F238E27FC236}">
                <a16:creationId xmlns:a16="http://schemas.microsoft.com/office/drawing/2014/main" id="{1E9896EB-388B-49D2-B665-163206B21651}"/>
              </a:ext>
            </a:extLst>
          </p:cNvPr>
          <p:cNvSpPr>
            <a:spLocks noGrp="1"/>
          </p:cNvSpPr>
          <p:nvPr>
            <p:ph type="body" sz="quarter" idx="36"/>
          </p:nvPr>
        </p:nvSpPr>
        <p:spPr/>
        <p:txBody>
          <a:bodyPr/>
          <a:lstStyle/>
          <a:p>
            <a:endParaRPr lang="ru-RU" dirty="0"/>
          </a:p>
        </p:txBody>
      </p:sp>
      <p:sp>
        <p:nvSpPr>
          <p:cNvPr id="5" name="Slide Number Placeholder 4">
            <a:extLst>
              <a:ext uri="{FF2B5EF4-FFF2-40B4-BE49-F238E27FC236}">
                <a16:creationId xmlns:a16="http://schemas.microsoft.com/office/drawing/2014/main" id="{9EA1FD37-0EB3-4B3D-B67F-6CE317674A69}"/>
              </a:ext>
            </a:extLst>
          </p:cNvPr>
          <p:cNvSpPr>
            <a:spLocks noGrp="1"/>
          </p:cNvSpPr>
          <p:nvPr>
            <p:ph type="sldNum" sz="quarter" idx="12"/>
          </p:nvPr>
        </p:nvSpPr>
        <p:spPr/>
        <p:txBody>
          <a:bodyPr/>
          <a:lstStyle/>
          <a:p>
            <a:fld id="{3CE5352E-9B9F-4EDC-8769-7FA3D3F814C7}" type="slidenum">
              <a:rPr lang="ru-RU" smtClean="0"/>
              <a:pPr/>
              <a:t>21</a:t>
            </a:fld>
            <a:endParaRPr lang="ru-RU" dirty="0"/>
          </a:p>
        </p:txBody>
      </p:sp>
      <p:sp>
        <p:nvSpPr>
          <p:cNvPr id="3" name="Date Placeholder 2">
            <a:extLst>
              <a:ext uri="{FF2B5EF4-FFF2-40B4-BE49-F238E27FC236}">
                <a16:creationId xmlns:a16="http://schemas.microsoft.com/office/drawing/2014/main" id="{338CA3BA-8AFA-48C1-9F3C-99223B9B201A}"/>
              </a:ext>
            </a:extLst>
          </p:cNvPr>
          <p:cNvSpPr>
            <a:spLocks noGrp="1"/>
          </p:cNvSpPr>
          <p:nvPr>
            <p:ph type="dt" sz="half" idx="10"/>
          </p:nvPr>
        </p:nvSpPr>
        <p:spPr/>
        <p:txBody>
          <a:bodyPr/>
          <a:lstStyle/>
          <a:p>
            <a:fld id="{011F8E8F-7A79-47A4-A23F-F3FD3E2A15F3}" type="datetime1">
              <a:rPr lang="en-US" smtClean="0"/>
              <a:t>9/11/2018</a:t>
            </a:fld>
            <a:endParaRPr lang="ru-RU" dirty="0"/>
          </a:p>
        </p:txBody>
      </p:sp>
      <p:sp>
        <p:nvSpPr>
          <p:cNvPr id="4" name="Footer Placeholder 3">
            <a:extLst>
              <a:ext uri="{FF2B5EF4-FFF2-40B4-BE49-F238E27FC236}">
                <a16:creationId xmlns:a16="http://schemas.microsoft.com/office/drawing/2014/main" id="{34277B33-9A97-45C0-9BA7-09DC3A7784AF}"/>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82344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466B4-6D5D-4915-98E7-9439706C7210}"/>
              </a:ext>
            </a:extLst>
          </p:cNvPr>
          <p:cNvSpPr>
            <a:spLocks noGrp="1"/>
          </p:cNvSpPr>
          <p:nvPr>
            <p:ph type="title"/>
          </p:nvPr>
        </p:nvSpPr>
        <p:spPr/>
        <p:txBody>
          <a:bodyPr/>
          <a:lstStyle/>
          <a:p>
            <a:r>
              <a:rPr lang="en-US" dirty="0"/>
              <a:t>Summary</a:t>
            </a:r>
            <a:endParaRPr lang="ru-RU" dirty="0"/>
          </a:p>
        </p:txBody>
      </p:sp>
      <p:sp>
        <p:nvSpPr>
          <p:cNvPr id="4" name="Text Placeholder 3">
            <a:extLst>
              <a:ext uri="{FF2B5EF4-FFF2-40B4-BE49-F238E27FC236}">
                <a16:creationId xmlns:a16="http://schemas.microsoft.com/office/drawing/2014/main" id="{BA1FC362-7CC3-4E02-BAE3-D3C1BC2E0030}"/>
              </a:ext>
            </a:extLst>
          </p:cNvPr>
          <p:cNvSpPr>
            <a:spLocks noGrp="1"/>
          </p:cNvSpPr>
          <p:nvPr>
            <p:ph type="body" idx="1"/>
          </p:nvPr>
        </p:nvSpPr>
        <p:spPr/>
        <p:txBody>
          <a:bodyPr>
            <a:normAutofit/>
          </a:bodyPr>
          <a:lstStyle/>
          <a:p>
            <a:r>
              <a:rPr lang="en-US" dirty="0"/>
              <a:t>Lorem ipsum dolor sit amet, consectetuer adipiscing elit</a:t>
            </a:r>
            <a:endParaRPr lang="ru-RU" dirty="0"/>
          </a:p>
        </p:txBody>
      </p:sp>
      <p:sp>
        <p:nvSpPr>
          <p:cNvPr id="8" name="Text Placeholder 7">
            <a:extLst>
              <a:ext uri="{FF2B5EF4-FFF2-40B4-BE49-F238E27FC236}">
                <a16:creationId xmlns:a16="http://schemas.microsoft.com/office/drawing/2014/main" id="{D87F14ED-8CB7-4F8B-B026-FEA48E6FD342}"/>
              </a:ext>
            </a:extLst>
          </p:cNvPr>
          <p:cNvSpPr>
            <a:spLocks noGrp="1"/>
          </p:cNvSpPr>
          <p:nvPr>
            <p:ph type="body" idx="13"/>
          </p:nvPr>
        </p:nvSpPr>
        <p:spPr/>
        <p:txBody>
          <a:bodyPr>
            <a:no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11" name="Picture Placeholder 10" descr="Young woman model">
            <a:extLst>
              <a:ext uri="{FF2B5EF4-FFF2-40B4-BE49-F238E27FC236}">
                <a16:creationId xmlns:a16="http://schemas.microsoft.com/office/drawing/2014/main" id="{A1081B69-B526-4435-B330-9C1B77139CEE}"/>
              </a:ext>
            </a:extLst>
          </p:cNvPr>
          <p:cNvPicPr>
            <a:picLocks noGrp="1" noChangeAspect="1"/>
          </p:cNvPicPr>
          <p:nvPr>
            <p:ph type="pic" sz="quarter" idx="14"/>
          </p:nvPr>
        </p:nvPicPr>
        <p:blipFill>
          <a:blip r:embed="rId2"/>
          <a:srcRect l="147" r="147"/>
          <a:stretch>
            <a:fillRect/>
          </a:stretch>
        </p:blipFill>
        <p:spPr/>
      </p:pic>
      <p:pic>
        <p:nvPicPr>
          <p:cNvPr id="10" name="Picture 9" descr="Logo with hanger, text, and mini mountain on the bottom"/>
          <p:cNvPicPr>
            <a:picLocks noChangeAspect="1"/>
          </p:cNvPicPr>
          <p:nvPr/>
        </p:nvPicPr>
        <p:blipFill>
          <a:blip r:embed="rId3"/>
          <a:stretch>
            <a:fillRect/>
          </a:stretch>
        </p:blipFill>
        <p:spPr>
          <a:xfrm>
            <a:off x="12260594" y="1088743"/>
            <a:ext cx="629107" cy="346651"/>
          </a:xfrm>
          <a:prstGeom prst="rect">
            <a:avLst/>
          </a:prstGeom>
        </p:spPr>
      </p:pic>
      <p:sp>
        <p:nvSpPr>
          <p:cNvPr id="7" name="Slide Number Placeholder 6">
            <a:extLst>
              <a:ext uri="{FF2B5EF4-FFF2-40B4-BE49-F238E27FC236}">
                <a16:creationId xmlns:a16="http://schemas.microsoft.com/office/drawing/2014/main" id="{00D88C13-BD59-4A95-A2E9-2D319147AF7C}"/>
              </a:ext>
            </a:extLst>
          </p:cNvPr>
          <p:cNvSpPr>
            <a:spLocks noGrp="1"/>
          </p:cNvSpPr>
          <p:nvPr>
            <p:ph type="sldNum" sz="quarter" idx="12"/>
          </p:nvPr>
        </p:nvSpPr>
        <p:spPr/>
        <p:txBody>
          <a:bodyPr/>
          <a:lstStyle/>
          <a:p>
            <a:fld id="{3CE5352E-9B9F-4EDC-8769-7FA3D3F814C7}" type="slidenum">
              <a:rPr lang="ru-RU" smtClean="0"/>
              <a:t>22</a:t>
            </a:fld>
            <a:endParaRPr lang="ru-RU" dirty="0"/>
          </a:p>
        </p:txBody>
      </p:sp>
      <p:sp>
        <p:nvSpPr>
          <p:cNvPr id="5" name="Date Placeholder 4">
            <a:extLst>
              <a:ext uri="{FF2B5EF4-FFF2-40B4-BE49-F238E27FC236}">
                <a16:creationId xmlns:a16="http://schemas.microsoft.com/office/drawing/2014/main" id="{1831B476-7BAA-4D62-9E9F-D150AA1EF7DD}"/>
              </a:ext>
            </a:extLst>
          </p:cNvPr>
          <p:cNvSpPr>
            <a:spLocks noGrp="1"/>
          </p:cNvSpPr>
          <p:nvPr>
            <p:ph type="dt" sz="half" idx="10"/>
          </p:nvPr>
        </p:nvSpPr>
        <p:spPr/>
        <p:txBody>
          <a:bodyPr/>
          <a:lstStyle/>
          <a:p>
            <a:fld id="{BC23DBD1-F259-4AEB-A7D9-D728D6E04490}" type="datetime1">
              <a:rPr lang="en-US" smtClean="0">
                <a:solidFill>
                  <a:schemeClr val="bg1"/>
                </a:solidFill>
              </a:rPr>
              <a:t>9/11/2018</a:t>
            </a:fld>
            <a:endParaRPr lang="ru-RU" dirty="0">
              <a:solidFill>
                <a:schemeClr val="bg1"/>
              </a:solidFill>
            </a:endParaRPr>
          </a:p>
        </p:txBody>
      </p:sp>
      <p:sp>
        <p:nvSpPr>
          <p:cNvPr id="6" name="Footer Placeholder 5">
            <a:extLst>
              <a:ext uri="{FF2B5EF4-FFF2-40B4-BE49-F238E27FC236}">
                <a16:creationId xmlns:a16="http://schemas.microsoft.com/office/drawing/2014/main" id="{2B401400-D1C8-4339-B1A3-CFDF4C06AE6B}"/>
              </a:ext>
            </a:extLst>
          </p:cNvPr>
          <p:cNvSpPr>
            <a:spLocks noGrp="1"/>
          </p:cNvSpPr>
          <p:nvPr>
            <p:ph type="ftr" sz="quarter" idx="11"/>
          </p:nvPr>
        </p:nvSpPr>
        <p:spPr/>
        <p:txBody>
          <a:bodyPr/>
          <a:lstStyle/>
          <a:p>
            <a:r>
              <a:rPr lang="en-US" dirty="0">
                <a:solidFill>
                  <a:schemeClr val="bg1"/>
                </a:solidFill>
              </a:rPr>
              <a:t>ADD A FOOTER</a:t>
            </a:r>
            <a:endParaRPr lang="ru-RU" dirty="0">
              <a:solidFill>
                <a:schemeClr val="bg1"/>
              </a:solidFill>
            </a:endParaRPr>
          </a:p>
        </p:txBody>
      </p:sp>
    </p:spTree>
    <p:extLst>
      <p:ext uri="{BB962C8B-B14F-4D97-AF65-F5344CB8AC3E}">
        <p14:creationId xmlns:p14="http://schemas.microsoft.com/office/powerpoint/2010/main" val="139600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13D617-C4A8-45CD-9AAE-75C1C7BF9B9B}"/>
              </a:ext>
            </a:extLst>
          </p:cNvPr>
          <p:cNvSpPr>
            <a:spLocks noGrp="1"/>
          </p:cNvSpPr>
          <p:nvPr>
            <p:ph type="title"/>
          </p:nvPr>
        </p:nvSpPr>
        <p:spPr/>
        <p:txBody>
          <a:bodyPr/>
          <a:lstStyle/>
          <a:p>
            <a:r>
              <a:rPr lang="en-US" dirty="0"/>
              <a:t>Appendix</a:t>
            </a:r>
            <a:endParaRPr lang="ru-RU" dirty="0"/>
          </a:p>
        </p:txBody>
      </p:sp>
      <p:sp>
        <p:nvSpPr>
          <p:cNvPr id="2" name="Text Placeholder 1">
            <a:extLst>
              <a:ext uri="{FF2B5EF4-FFF2-40B4-BE49-F238E27FC236}">
                <a16:creationId xmlns:a16="http://schemas.microsoft.com/office/drawing/2014/main" id="{FF141EA3-366C-4363-9A24-AB2B287B9F5D}"/>
              </a:ext>
            </a:extLst>
          </p:cNvPr>
          <p:cNvSpPr>
            <a:spLocks noGrp="1"/>
          </p:cNvSpPr>
          <p:nvPr>
            <p:ph type="body" idx="1"/>
          </p:nvPr>
        </p:nvSpPr>
        <p:spPr/>
        <p:txBody>
          <a:bodyPr/>
          <a:lstStyle/>
          <a:p>
            <a:endParaRPr lang="en-US" dirty="0"/>
          </a:p>
        </p:txBody>
      </p:sp>
      <p:sp>
        <p:nvSpPr>
          <p:cNvPr id="3" name="Date Placeholder 2">
            <a:extLst>
              <a:ext uri="{FF2B5EF4-FFF2-40B4-BE49-F238E27FC236}">
                <a16:creationId xmlns:a16="http://schemas.microsoft.com/office/drawing/2014/main" id="{EDBDD8F8-EE94-4A31-9A04-85F56FCCD0BB}"/>
              </a:ext>
            </a:extLst>
          </p:cNvPr>
          <p:cNvSpPr>
            <a:spLocks noGrp="1"/>
          </p:cNvSpPr>
          <p:nvPr>
            <p:ph type="dt" sz="half" idx="10"/>
          </p:nvPr>
        </p:nvSpPr>
        <p:spPr/>
        <p:txBody>
          <a:bodyPr/>
          <a:lstStyle/>
          <a:p>
            <a:fld id="{78B1225C-A326-43F6-99D9-A073D5261568}" type="datetime1">
              <a:rPr lang="en-US" smtClean="0">
                <a:solidFill>
                  <a:schemeClr val="bg1"/>
                </a:solidFill>
              </a:rPr>
              <a:t>9/11/2018</a:t>
            </a:fld>
            <a:endParaRPr lang="ru-RU" dirty="0">
              <a:solidFill>
                <a:schemeClr val="bg1"/>
              </a:solidFill>
            </a:endParaRPr>
          </a:p>
        </p:txBody>
      </p:sp>
      <p:sp>
        <p:nvSpPr>
          <p:cNvPr id="4" name="Footer Placeholder 3">
            <a:extLst>
              <a:ext uri="{FF2B5EF4-FFF2-40B4-BE49-F238E27FC236}">
                <a16:creationId xmlns:a16="http://schemas.microsoft.com/office/drawing/2014/main" id="{9C6F986D-7B49-4A3D-839A-23C11B4003FC}"/>
              </a:ext>
            </a:extLst>
          </p:cNvPr>
          <p:cNvSpPr>
            <a:spLocks noGrp="1"/>
          </p:cNvSpPr>
          <p:nvPr>
            <p:ph type="ftr" sz="quarter" idx="11"/>
          </p:nvPr>
        </p:nvSpPr>
        <p:spPr/>
        <p:txBody>
          <a:bodyPr/>
          <a:lstStyle/>
          <a:p>
            <a:r>
              <a:rPr lang="en-US" dirty="0">
                <a:solidFill>
                  <a:schemeClr val="bg1"/>
                </a:solidFill>
              </a:rPr>
              <a:t>ADD A FOOTER</a:t>
            </a:r>
            <a:endParaRPr lang="ru-RU" dirty="0">
              <a:solidFill>
                <a:schemeClr val="bg1"/>
              </a:solidFill>
            </a:endParaRPr>
          </a:p>
        </p:txBody>
      </p:sp>
      <p:sp>
        <p:nvSpPr>
          <p:cNvPr id="5" name="Slide Number Placeholder 4">
            <a:extLst>
              <a:ext uri="{FF2B5EF4-FFF2-40B4-BE49-F238E27FC236}">
                <a16:creationId xmlns:a16="http://schemas.microsoft.com/office/drawing/2014/main" id="{D22F2930-1861-4A9A-99DA-9EEDA34BE98E}"/>
              </a:ext>
            </a:extLst>
          </p:cNvPr>
          <p:cNvSpPr>
            <a:spLocks noGrp="1"/>
          </p:cNvSpPr>
          <p:nvPr>
            <p:ph type="sldNum" sz="quarter" idx="12"/>
          </p:nvPr>
        </p:nvSpPr>
        <p:spPr/>
        <p:txBody>
          <a:bodyPr/>
          <a:lstStyle/>
          <a:p>
            <a:fld id="{3CE5352E-9B9F-4EDC-8769-7FA3D3F814C7}" type="slidenum">
              <a:rPr lang="ru-RU" smtClean="0">
                <a:solidFill>
                  <a:schemeClr val="bg1"/>
                </a:solidFill>
              </a:rPr>
              <a:t>23</a:t>
            </a:fld>
            <a:endParaRPr lang="ru-RU" dirty="0">
              <a:solidFill>
                <a:schemeClr val="bg1"/>
              </a:solidFill>
            </a:endParaRPr>
          </a:p>
        </p:txBody>
      </p:sp>
      <p:sp>
        <p:nvSpPr>
          <p:cNvPr id="6" name="Text Placeholder 5">
            <a:extLst>
              <a:ext uri="{FF2B5EF4-FFF2-40B4-BE49-F238E27FC236}">
                <a16:creationId xmlns:a16="http://schemas.microsoft.com/office/drawing/2014/main" id="{7D8E9571-D6F6-4877-B714-8D4A4C88890C}"/>
              </a:ext>
            </a:extLst>
          </p:cNvPr>
          <p:cNvSpPr>
            <a:spLocks noGrp="1"/>
          </p:cNvSpPr>
          <p:nvPr>
            <p:ph type="body" idx="13"/>
          </p:nvPr>
        </p:nvSpPr>
        <p:spPr/>
        <p:txBody>
          <a:bodyPr/>
          <a:lstStyle/>
          <a:p>
            <a:endParaRPr lang="en-US" dirty="0"/>
          </a:p>
        </p:txBody>
      </p:sp>
      <p:pic>
        <p:nvPicPr>
          <p:cNvPr id="9" name="Picture Placeholder 8" descr="Boutique interior">
            <a:extLst>
              <a:ext uri="{FF2B5EF4-FFF2-40B4-BE49-F238E27FC236}">
                <a16:creationId xmlns:a16="http://schemas.microsoft.com/office/drawing/2014/main" id="{2B939B42-FAF6-43B3-ABB2-F56EE571F2A3}"/>
              </a:ext>
            </a:extLst>
          </p:cNvPr>
          <p:cNvPicPr>
            <a:picLocks noGrp="1" noChangeAspect="1"/>
          </p:cNvPicPr>
          <p:nvPr>
            <p:ph type="pic" sz="quarter" idx="14"/>
          </p:nvPr>
        </p:nvPicPr>
        <p:blipFill rotWithShape="1">
          <a:blip r:embed="rId2"/>
          <a:srcRect t="13879" b="13879"/>
          <a:stretch/>
        </p:blipFill>
        <p:spPr/>
      </p:pic>
      <p:pic>
        <p:nvPicPr>
          <p:cNvPr id="12" name="Picture Placeholder 11" descr="Logo with hanger, text, and mini mountain on the bottom">
            <a:extLst>
              <a:ext uri="{FF2B5EF4-FFF2-40B4-BE49-F238E27FC236}">
                <a16:creationId xmlns:a16="http://schemas.microsoft.com/office/drawing/2014/main" id="{F1972C02-2864-4369-BF43-A6A5FFA03BE9}"/>
              </a:ext>
            </a:extLst>
          </p:cNvPr>
          <p:cNvPicPr>
            <a:picLocks noGrp="1" noChangeAspect="1"/>
          </p:cNvPicPr>
          <p:nvPr>
            <p:ph type="pic" sz="quarter" idx="15"/>
          </p:nvPr>
        </p:nvPicPr>
        <p:blipFill rotWithShape="1">
          <a:blip r:embed="rId3"/>
          <a:srcRect t="-10142" b="-10142"/>
          <a:stretch/>
        </p:blipFill>
        <p:spPr>
          <a:prstGeom prst="rect">
            <a:avLst/>
          </a:prstGeom>
        </p:spPr>
      </p:pic>
    </p:spTree>
    <p:extLst>
      <p:ext uri="{BB962C8B-B14F-4D97-AF65-F5344CB8AC3E}">
        <p14:creationId xmlns:p14="http://schemas.microsoft.com/office/powerpoint/2010/main" val="291116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B701-876E-4D8C-924D-A63D8F868B6A}"/>
              </a:ext>
            </a:extLst>
          </p:cNvPr>
          <p:cNvSpPr>
            <a:spLocks noGrp="1"/>
          </p:cNvSpPr>
          <p:nvPr>
            <p:ph type="title"/>
          </p:nvPr>
        </p:nvSpPr>
        <p:spPr/>
        <p:txBody>
          <a:bodyPr/>
          <a:lstStyle/>
          <a:p>
            <a:r>
              <a:rPr lang="en-US" dirty="0">
                <a:solidFill>
                  <a:srgbClr val="C00000"/>
                </a:solidFill>
              </a:rPr>
              <a:t>Testimonials</a:t>
            </a:r>
            <a:endParaRPr lang="ru-RU" dirty="0">
              <a:solidFill>
                <a:srgbClr val="C00000"/>
              </a:solidFill>
            </a:endParaRPr>
          </a:p>
        </p:txBody>
      </p:sp>
      <p:pic>
        <p:nvPicPr>
          <p:cNvPr id="15" name="Picture 14"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sp>
        <p:nvSpPr>
          <p:cNvPr id="13" name="Text Placeholder 12">
            <a:extLst>
              <a:ext uri="{FF2B5EF4-FFF2-40B4-BE49-F238E27FC236}">
                <a16:creationId xmlns:a16="http://schemas.microsoft.com/office/drawing/2014/main" id="{B4118FE4-DE40-4C99-84D0-F7CAA7118F22}"/>
              </a:ext>
            </a:extLst>
          </p:cNvPr>
          <p:cNvSpPr>
            <a:spLocks noGrp="1"/>
          </p:cNvSpPr>
          <p:nvPr>
            <p:ph type="body" sz="quarter" idx="32"/>
          </p:nvPr>
        </p:nvSpPr>
        <p:spPr>
          <a:xfrm>
            <a:off x="4872443" y="2199365"/>
            <a:ext cx="3522822" cy="1276807"/>
          </a:xfrm>
        </p:spPr>
        <p:txBody>
          <a:bodyPr>
            <a:noAutofit/>
          </a:bodyPr>
          <a:lstStyle/>
          <a:p>
            <a:r>
              <a:rPr lang="en-US" sz="1280" dirty="0">
                <a:solidFill>
                  <a:srgbClr val="C00000"/>
                </a:solidFill>
              </a:rPr>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a:t>
            </a:r>
            <a:endParaRPr lang="ru-RU" sz="1280" dirty="0">
              <a:solidFill>
                <a:srgbClr val="C00000"/>
              </a:solidFill>
            </a:endParaRPr>
          </a:p>
        </p:txBody>
      </p:sp>
      <p:pic>
        <p:nvPicPr>
          <p:cNvPr id="16" name="Picture Placeholder 15" descr="Team member photo">
            <a:extLst>
              <a:ext uri="{FF2B5EF4-FFF2-40B4-BE49-F238E27FC236}">
                <a16:creationId xmlns:a16="http://schemas.microsoft.com/office/drawing/2014/main" id="{29429E5E-4534-430C-8616-8C765B571927}"/>
              </a:ext>
            </a:extLst>
          </p:cNvPr>
          <p:cNvPicPr>
            <a:picLocks noGrp="1" noChangeAspect="1"/>
          </p:cNvPicPr>
          <p:nvPr>
            <p:ph type="pic" sz="quarter" idx="25"/>
          </p:nvPr>
        </p:nvPicPr>
        <p:blipFill>
          <a:blip r:embed="rId3"/>
          <a:srcRect l="82" r="82"/>
          <a:stretch>
            <a:fillRect/>
          </a:stretch>
        </p:blipFill>
        <p:spPr/>
      </p:pic>
      <p:sp>
        <p:nvSpPr>
          <p:cNvPr id="7" name="Text Placeholder 6">
            <a:extLst>
              <a:ext uri="{FF2B5EF4-FFF2-40B4-BE49-F238E27FC236}">
                <a16:creationId xmlns:a16="http://schemas.microsoft.com/office/drawing/2014/main" id="{59D851ED-1131-492C-B519-EACD0B49F70F}"/>
              </a:ext>
            </a:extLst>
          </p:cNvPr>
          <p:cNvSpPr>
            <a:spLocks noGrp="1"/>
          </p:cNvSpPr>
          <p:nvPr>
            <p:ph type="body" idx="1"/>
          </p:nvPr>
        </p:nvSpPr>
        <p:spPr/>
        <p:txBody>
          <a:bodyPr/>
          <a:lstStyle/>
          <a:p>
            <a:r>
              <a:rPr lang="en-US" dirty="0"/>
              <a:t>Victoria Lindqvist</a:t>
            </a:r>
          </a:p>
        </p:txBody>
      </p:sp>
      <p:sp>
        <p:nvSpPr>
          <p:cNvPr id="8" name="Text Placeholder 7">
            <a:extLst>
              <a:ext uri="{FF2B5EF4-FFF2-40B4-BE49-F238E27FC236}">
                <a16:creationId xmlns:a16="http://schemas.microsoft.com/office/drawing/2014/main" id="{D9A4D639-1C5C-4CFC-90AF-70C58802D080}"/>
              </a:ext>
            </a:extLst>
          </p:cNvPr>
          <p:cNvSpPr>
            <a:spLocks noGrp="1"/>
          </p:cNvSpPr>
          <p:nvPr>
            <p:ph type="body" sz="quarter" idx="13"/>
          </p:nvPr>
        </p:nvSpPr>
        <p:spPr/>
        <p:txBody>
          <a:bodyPr/>
          <a:lstStyle/>
          <a:p>
            <a:r>
              <a:rPr lang="en-US" dirty="0"/>
              <a:t>Customer Title</a:t>
            </a:r>
            <a:endParaRPr lang="ru-RU" dirty="0"/>
          </a:p>
        </p:txBody>
      </p:sp>
      <p:sp>
        <p:nvSpPr>
          <p:cNvPr id="14" name="Text Placeholder 13">
            <a:extLst>
              <a:ext uri="{FF2B5EF4-FFF2-40B4-BE49-F238E27FC236}">
                <a16:creationId xmlns:a16="http://schemas.microsoft.com/office/drawing/2014/main" id="{DD4C2337-2865-45AE-8497-E286D503E704}"/>
              </a:ext>
            </a:extLst>
          </p:cNvPr>
          <p:cNvSpPr>
            <a:spLocks noGrp="1"/>
          </p:cNvSpPr>
          <p:nvPr>
            <p:ph type="body" sz="quarter" idx="34"/>
          </p:nvPr>
        </p:nvSpPr>
        <p:spPr/>
        <p:txBody>
          <a:bodyPr>
            <a:normAutofit/>
          </a:bodyPr>
          <a:lstStyle/>
          <a:p>
            <a:r>
              <a:rPr lang="en-US" dirty="0"/>
              <a:t>Lorem ipsum dolor sit amet, consectetuer adipiscing elit. Maecenas porttitor congue </a:t>
            </a:r>
            <a:r>
              <a:rPr lang="en-US" sz="1280" dirty="0"/>
              <a:t>massa</a:t>
            </a:r>
            <a:r>
              <a:rPr lang="en-US" dirty="0"/>
              <a:t>. Fusce posuere, magna sed pulvinar ultricies, purus lectus malesuada libero, sit amet</a:t>
            </a:r>
            <a:endParaRPr lang="ru-RU" dirty="0"/>
          </a:p>
        </p:txBody>
      </p:sp>
      <p:pic>
        <p:nvPicPr>
          <p:cNvPr id="18" name="Picture Placeholder 17" descr="Team member photo">
            <a:extLst>
              <a:ext uri="{FF2B5EF4-FFF2-40B4-BE49-F238E27FC236}">
                <a16:creationId xmlns:a16="http://schemas.microsoft.com/office/drawing/2014/main" id="{C5CFC8B2-13BC-41FB-BB2C-BAE1EAEFD2E7}"/>
              </a:ext>
            </a:extLst>
          </p:cNvPr>
          <p:cNvPicPr>
            <a:picLocks noGrp="1" noChangeAspect="1"/>
          </p:cNvPicPr>
          <p:nvPr>
            <p:ph type="pic" sz="quarter" idx="31"/>
          </p:nvPr>
        </p:nvPicPr>
        <p:blipFill>
          <a:blip r:embed="rId4"/>
          <a:srcRect l="83" r="83"/>
          <a:stretch>
            <a:fillRect/>
          </a:stretch>
        </p:blipFill>
        <p:spPr/>
      </p:pic>
      <p:sp>
        <p:nvSpPr>
          <p:cNvPr id="10" name="Text Placeholder 9">
            <a:extLst>
              <a:ext uri="{FF2B5EF4-FFF2-40B4-BE49-F238E27FC236}">
                <a16:creationId xmlns:a16="http://schemas.microsoft.com/office/drawing/2014/main" id="{AEE48109-DE7B-4B4E-AA6B-B5A1A0FF3B4E}"/>
              </a:ext>
            </a:extLst>
          </p:cNvPr>
          <p:cNvSpPr>
            <a:spLocks noGrp="1"/>
          </p:cNvSpPr>
          <p:nvPr>
            <p:ph type="body" idx="29"/>
          </p:nvPr>
        </p:nvSpPr>
        <p:spPr/>
        <p:txBody>
          <a:bodyPr/>
          <a:lstStyle/>
          <a:p>
            <a:r>
              <a:rPr lang="en-US" dirty="0"/>
              <a:t>Allan Mattsson</a:t>
            </a:r>
          </a:p>
        </p:txBody>
      </p:sp>
      <p:sp>
        <p:nvSpPr>
          <p:cNvPr id="11" name="Text Placeholder 10">
            <a:extLst>
              <a:ext uri="{FF2B5EF4-FFF2-40B4-BE49-F238E27FC236}">
                <a16:creationId xmlns:a16="http://schemas.microsoft.com/office/drawing/2014/main" id="{EEAB2142-5BB4-409D-BC5B-0A054F1A29DF}"/>
              </a:ext>
            </a:extLst>
          </p:cNvPr>
          <p:cNvSpPr>
            <a:spLocks noGrp="1"/>
          </p:cNvSpPr>
          <p:nvPr>
            <p:ph type="body" sz="quarter" idx="30"/>
          </p:nvPr>
        </p:nvSpPr>
        <p:spPr/>
        <p:txBody>
          <a:bodyPr/>
          <a:lstStyle/>
          <a:p>
            <a:r>
              <a:rPr lang="en-US" dirty="0"/>
              <a:t>Customer Title</a:t>
            </a:r>
            <a:endParaRPr lang="ru-RU" dirty="0"/>
          </a:p>
        </p:txBody>
      </p:sp>
      <p:sp>
        <p:nvSpPr>
          <p:cNvPr id="5" name="Slide Number Placeholder 4">
            <a:extLst>
              <a:ext uri="{FF2B5EF4-FFF2-40B4-BE49-F238E27FC236}">
                <a16:creationId xmlns:a16="http://schemas.microsoft.com/office/drawing/2014/main" id="{C3A2D365-354D-4A4E-8CAB-A6447A8C9F44}"/>
              </a:ext>
            </a:extLst>
          </p:cNvPr>
          <p:cNvSpPr>
            <a:spLocks noGrp="1"/>
          </p:cNvSpPr>
          <p:nvPr>
            <p:ph type="sldNum" sz="quarter" idx="12"/>
          </p:nvPr>
        </p:nvSpPr>
        <p:spPr/>
        <p:txBody>
          <a:bodyPr/>
          <a:lstStyle/>
          <a:p>
            <a:fld id="{3CE5352E-9B9F-4EDC-8769-7FA3D3F814C7}" type="slidenum">
              <a:rPr lang="ru-RU" smtClean="0"/>
              <a:pPr/>
              <a:t>24</a:t>
            </a:fld>
            <a:endParaRPr lang="ru-RU" dirty="0"/>
          </a:p>
        </p:txBody>
      </p:sp>
      <p:sp>
        <p:nvSpPr>
          <p:cNvPr id="3" name="Date Placeholder 2">
            <a:extLst>
              <a:ext uri="{FF2B5EF4-FFF2-40B4-BE49-F238E27FC236}">
                <a16:creationId xmlns:a16="http://schemas.microsoft.com/office/drawing/2014/main" id="{8BDCF0BA-7DC6-412C-86BF-6E9C176D26E8}"/>
              </a:ext>
            </a:extLst>
          </p:cNvPr>
          <p:cNvSpPr>
            <a:spLocks noGrp="1"/>
          </p:cNvSpPr>
          <p:nvPr>
            <p:ph type="dt" sz="half" idx="10"/>
          </p:nvPr>
        </p:nvSpPr>
        <p:spPr/>
        <p:txBody>
          <a:bodyPr/>
          <a:lstStyle/>
          <a:p>
            <a:fld id="{011F8E8F-7A79-47A4-A23F-F3FD3E2A15F3}" type="datetime1">
              <a:rPr lang="en-US" smtClean="0"/>
              <a:pPr/>
              <a:t>9/11/2018</a:t>
            </a:fld>
            <a:endParaRPr lang="ru-RU" dirty="0"/>
          </a:p>
        </p:txBody>
      </p:sp>
      <p:sp>
        <p:nvSpPr>
          <p:cNvPr id="4" name="Footer Placeholder 3">
            <a:extLst>
              <a:ext uri="{FF2B5EF4-FFF2-40B4-BE49-F238E27FC236}">
                <a16:creationId xmlns:a16="http://schemas.microsoft.com/office/drawing/2014/main" id="{296D5BF7-CCC0-4623-A88B-DAE883B27A90}"/>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18819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59691-7851-4C4B-A0DB-08A254019864}"/>
              </a:ext>
            </a:extLst>
          </p:cNvPr>
          <p:cNvSpPr>
            <a:spLocks noGrp="1"/>
          </p:cNvSpPr>
          <p:nvPr>
            <p:ph type="title"/>
          </p:nvPr>
        </p:nvSpPr>
        <p:spPr>
          <a:xfrm>
            <a:off x="259503" y="632684"/>
            <a:ext cx="8513379" cy="646301"/>
          </a:xfrm>
        </p:spPr>
        <p:txBody>
          <a:bodyPr>
            <a:normAutofit/>
          </a:bodyPr>
          <a:lstStyle/>
          <a:p>
            <a:r>
              <a:rPr lang="en-US" sz="3500"/>
              <a:t>Thiết bị Inox cho các công </a:t>
            </a:r>
            <a:r>
              <a:rPr lang="en-US" sz="3600"/>
              <a:t>trình</a:t>
            </a:r>
            <a:r>
              <a:rPr lang="en-US" sz="3500"/>
              <a:t> dân dụng</a:t>
            </a:r>
            <a:endParaRPr lang="ru-RU" sz="3500" dirty="0"/>
          </a:p>
        </p:txBody>
      </p:sp>
      <p:sp>
        <p:nvSpPr>
          <p:cNvPr id="4" name="Text Placeholder 3">
            <a:extLst>
              <a:ext uri="{FF2B5EF4-FFF2-40B4-BE49-F238E27FC236}">
                <a16:creationId xmlns:a16="http://schemas.microsoft.com/office/drawing/2014/main" id="{5DA95332-3DBE-4AD4-8280-F519EC89E35A}"/>
              </a:ext>
            </a:extLst>
          </p:cNvPr>
          <p:cNvSpPr>
            <a:spLocks noGrp="1"/>
          </p:cNvSpPr>
          <p:nvPr>
            <p:ph type="body" idx="1"/>
          </p:nvPr>
        </p:nvSpPr>
        <p:spPr>
          <a:xfrm>
            <a:off x="259503" y="1434748"/>
            <a:ext cx="8513379" cy="845732"/>
          </a:xfrm>
        </p:spPr>
        <p:txBody>
          <a:bodyPr>
            <a:noAutofit/>
          </a:bodyPr>
          <a:lstStyle/>
          <a:p>
            <a:r>
              <a:rPr lang="en-US" sz="2600" b="1">
                <a:solidFill>
                  <a:srgbClr val="C00000"/>
                </a:solidFill>
              </a:rPr>
              <a:t>Chúng tôi cung cấp thiết bị Inox cho các công trình dân dụng </a:t>
            </a:r>
            <a:endParaRPr lang="en-US" sz="2600" b="1">
              <a:solidFill>
                <a:srgbClr val="C00000"/>
              </a:solidFill>
            </a:endParaRPr>
          </a:p>
          <a:p>
            <a:r>
              <a:rPr lang="en-US" sz="2600" b="1">
                <a:solidFill>
                  <a:srgbClr val="C00000"/>
                </a:solidFill>
              </a:rPr>
              <a:t>trong toàn tỉnh.</a:t>
            </a:r>
            <a:endParaRPr lang="ru-RU" sz="2600" b="1" dirty="0">
              <a:solidFill>
                <a:srgbClr val="C00000"/>
              </a:solidFill>
            </a:endParaRPr>
          </a:p>
        </p:txBody>
      </p:sp>
      <p:pic>
        <p:nvPicPr>
          <p:cNvPr id="14" name="Picture Placeholder 13">
            <a:extLst>
              <a:ext uri="{FF2B5EF4-FFF2-40B4-BE49-F238E27FC236}">
                <a16:creationId xmlns:a16="http://schemas.microsoft.com/office/drawing/2014/main" id="{154E75D6-0FFE-48B6-86CC-41B5333FFB8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3607641" y="848261"/>
            <a:ext cx="3669708" cy="4796970"/>
          </a:xfrm>
        </p:spPr>
      </p:pic>
      <p:sp>
        <p:nvSpPr>
          <p:cNvPr id="7" name="Slide Number Placeholder 6">
            <a:extLst>
              <a:ext uri="{FF2B5EF4-FFF2-40B4-BE49-F238E27FC236}">
                <a16:creationId xmlns:a16="http://schemas.microsoft.com/office/drawing/2014/main" id="{D46CE1B1-2E2C-4B06-8877-30EBF3F152FF}"/>
              </a:ext>
            </a:extLst>
          </p:cNvPr>
          <p:cNvSpPr>
            <a:spLocks noGrp="1"/>
          </p:cNvSpPr>
          <p:nvPr>
            <p:ph type="sldNum" sz="quarter" idx="12"/>
          </p:nvPr>
        </p:nvSpPr>
        <p:spPr/>
        <p:txBody>
          <a:bodyPr/>
          <a:lstStyle/>
          <a:p>
            <a:fld id="{3CE5352E-9B9F-4EDC-8769-7FA3D3F814C7}" type="slidenum">
              <a:rPr lang="ru-RU" smtClean="0"/>
              <a:pPr/>
              <a:t>25</a:t>
            </a:fld>
            <a:endParaRPr lang="ru-RU" dirty="0"/>
          </a:p>
        </p:txBody>
      </p:sp>
      <p:sp>
        <p:nvSpPr>
          <p:cNvPr id="6" name="Footer Placeholder 5">
            <a:extLst>
              <a:ext uri="{FF2B5EF4-FFF2-40B4-BE49-F238E27FC236}">
                <a16:creationId xmlns:a16="http://schemas.microsoft.com/office/drawing/2014/main" id="{D37A19BA-4725-4AD0-B6E7-67FF3E2BDEFA}"/>
              </a:ext>
            </a:extLst>
          </p:cNvPr>
          <p:cNvSpPr>
            <a:spLocks noGrp="1"/>
          </p:cNvSpPr>
          <p:nvPr>
            <p:ph type="ftr" sz="quarter" idx="11"/>
          </p:nvPr>
        </p:nvSpPr>
        <p:spPr>
          <a:xfrm>
            <a:off x="10349432" y="5643139"/>
            <a:ext cx="2963918" cy="308987"/>
          </a:xfrm>
        </p:spPr>
        <p:txBody>
          <a:bodyPr/>
          <a:lstStyle/>
          <a:p>
            <a:r>
              <a:rPr lang="en-US" sz="1700" b="1">
                <a:solidFill>
                  <a:srgbClr val="FF0000"/>
                </a:solidFill>
              </a:rPr>
              <a:t>Inox Linh Kiên</a:t>
            </a:r>
            <a:endParaRPr lang="ru-RU" sz="1700"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563" y="848261"/>
            <a:ext cx="3755267" cy="4796970"/>
          </a:xfrm>
          <a:prstGeom prst="rect">
            <a:avLst/>
          </a:prstGeom>
        </p:spPr>
      </p:pic>
      <p:sp>
        <p:nvSpPr>
          <p:cNvPr id="9" name="Footer Placeholder 5">
            <a:extLst>
              <a:ext uri="{FF2B5EF4-FFF2-40B4-BE49-F238E27FC236}">
                <a16:creationId xmlns:a16="http://schemas.microsoft.com/office/drawing/2014/main" id="{D37A19BA-4725-4AD0-B6E7-67FF3E2BDEFA}"/>
              </a:ext>
            </a:extLst>
          </p:cNvPr>
          <p:cNvSpPr txBox="1">
            <a:spLocks/>
          </p:cNvSpPr>
          <p:nvPr/>
        </p:nvSpPr>
        <p:spPr>
          <a:xfrm>
            <a:off x="13607641" y="5643139"/>
            <a:ext cx="2963918" cy="308987"/>
          </a:xfrm>
          <a:prstGeom prst="rect">
            <a:avLst/>
          </a:prstGeom>
        </p:spPr>
        <p:txBody>
          <a:bodyPr vert="horz" lIns="91440" tIns="0" rIns="0" bIns="0" rtlCol="0" anchor="t" anchorCtr="0"/>
          <a:lstStyle>
            <a:defPPr>
              <a:defRPr lang="ru-RU"/>
            </a:defPPr>
            <a:lvl1pPr marL="0" algn="r" defTabSz="914400" rtl="0" eaLnBrk="1" latinLnBrk="0" hangingPunct="1">
              <a:defRPr sz="8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1">
                <a:solidFill>
                  <a:srgbClr val="FF0000"/>
                </a:solidFill>
              </a:rPr>
              <a:t>Inox Linh Kiên</a:t>
            </a:r>
            <a:endParaRPr lang="ru-RU" sz="1700" b="1" dirty="0">
              <a:solidFill>
                <a:srgbClr val="FF0000"/>
              </a:solidFill>
            </a:endParaRPr>
          </a:p>
        </p:txBody>
      </p:sp>
      <p:sp>
        <p:nvSpPr>
          <p:cNvPr id="8" name="TextBox 7"/>
          <p:cNvSpPr txBox="1"/>
          <p:nvPr/>
        </p:nvSpPr>
        <p:spPr>
          <a:xfrm>
            <a:off x="669406" y="5212252"/>
            <a:ext cx="2963917" cy="430887"/>
          </a:xfrm>
          <a:prstGeom prst="rect">
            <a:avLst/>
          </a:prstGeom>
          <a:noFill/>
        </p:spPr>
        <p:txBody>
          <a:bodyPr wrap="square" rtlCol="0">
            <a:spAutoFit/>
          </a:bodyPr>
          <a:lstStyle/>
          <a:p>
            <a:r>
              <a:rPr lang="en-US" sz="2200" b="1"/>
              <a:t>Tủ bếp, thiết bị nhà bếp</a:t>
            </a:r>
            <a:endParaRPr lang="en-US" sz="2200" b="1"/>
          </a:p>
        </p:txBody>
      </p:sp>
      <p:sp>
        <p:nvSpPr>
          <p:cNvPr id="13" name="TextBox 12"/>
          <p:cNvSpPr txBox="1"/>
          <p:nvPr/>
        </p:nvSpPr>
        <p:spPr>
          <a:xfrm>
            <a:off x="5101878" y="5212251"/>
            <a:ext cx="2896128" cy="430887"/>
          </a:xfrm>
          <a:prstGeom prst="rect">
            <a:avLst/>
          </a:prstGeom>
          <a:noFill/>
        </p:spPr>
        <p:txBody>
          <a:bodyPr wrap="square" rtlCol="0">
            <a:spAutoFit/>
          </a:bodyPr>
          <a:lstStyle/>
          <a:p>
            <a:r>
              <a:rPr lang="en-US" sz="2200" b="1"/>
              <a:t>Tủ, kệ, cánh cửa, cổng </a:t>
            </a:r>
            <a:endParaRPr lang="en-US" sz="2200" b="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27" y="3026980"/>
            <a:ext cx="2246732" cy="179726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794" y="3026980"/>
            <a:ext cx="1903550" cy="1797269"/>
          </a:xfrm>
          <a:prstGeom prst="rect">
            <a:avLst/>
          </a:prstGeom>
        </p:spPr>
      </p:pic>
    </p:spTree>
    <p:extLst>
      <p:ext uri="{BB962C8B-B14F-4D97-AF65-F5344CB8AC3E}">
        <p14:creationId xmlns:p14="http://schemas.microsoft.com/office/powerpoint/2010/main" val="301578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p:txBody>
          <a:bodyPr/>
          <a:lstStyle/>
          <a:p>
            <a:r>
              <a:rPr lang="en-US" dirty="0"/>
              <a:t>Mobile Version</a:t>
            </a:r>
            <a:endParaRPr lang="ru-RU" dirty="0"/>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p:txBody>
          <a:bodyPr>
            <a:normAutofit/>
          </a:bodyPr>
          <a:lstStyle/>
          <a:p>
            <a:r>
              <a:rPr lang="en-US" dirty="0"/>
              <a:t>Lorem ipsum dolor sit amet, consectetuer</a:t>
            </a:r>
            <a:br>
              <a:rPr lang="en-US" dirty="0"/>
            </a:br>
            <a:r>
              <a:rPr lang="en-US" dirty="0"/>
              <a:t>adipiscing elit. Maecenas porttitor congue massa</a:t>
            </a:r>
            <a:endParaRPr lang="ru-RU" dirty="0"/>
          </a:p>
        </p:txBody>
      </p:sp>
      <p:pic>
        <p:nvPicPr>
          <p:cNvPr id="15" name="Picture 14"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pic>
        <p:nvPicPr>
          <p:cNvPr id="16" name="Picture Placeholder 15" descr="Young woman model">
            <a:extLst>
              <a:ext uri="{FF2B5EF4-FFF2-40B4-BE49-F238E27FC236}">
                <a16:creationId xmlns:a16="http://schemas.microsoft.com/office/drawing/2014/main" id="{ABCB21A9-8BB6-47B9-BBC1-D3F58F5346B4}"/>
              </a:ext>
            </a:extLst>
          </p:cNvPr>
          <p:cNvPicPr>
            <a:picLocks noGrp="1" noChangeAspect="1"/>
          </p:cNvPicPr>
          <p:nvPr>
            <p:ph type="pic" sz="quarter" idx="26"/>
          </p:nvPr>
        </p:nvPicPr>
        <p:blipFill>
          <a:blip r:embed="rId3"/>
          <a:srcRect t="856" b="856"/>
          <a:stretch>
            <a:fillRect/>
          </a:stretch>
        </p:blipFill>
        <p:spPr/>
      </p:pic>
      <p:pic>
        <p:nvPicPr>
          <p:cNvPr id="26" name="Picture Placeholder 25" descr="T-shirt icon">
            <a:extLst>
              <a:ext uri="{FF2B5EF4-FFF2-40B4-BE49-F238E27FC236}">
                <a16:creationId xmlns:a16="http://schemas.microsoft.com/office/drawing/2014/main" id="{0649B544-C83D-4833-B3F3-63B8FB06BB66}"/>
              </a:ext>
            </a:extLst>
          </p:cNvPr>
          <p:cNvPicPr>
            <a:picLocks noGrp="1" noChangeAspect="1"/>
          </p:cNvPicPr>
          <p:nvPr>
            <p:ph type="pic" sz="quarter" idx="17"/>
          </p:nvPr>
        </p:nvPicPr>
        <p:blipFill>
          <a:blip r:embed="rId4">
            <a:extLst>
              <a:ext uri="{96DAC541-7B7A-43D3-8B79-37D633B846F1}">
                <asvg:svgBlip xmlns:asvg="http://schemas.microsoft.com/office/drawing/2016/SVG/main" xmlns="" r:embed="rId5"/>
              </a:ext>
            </a:extLst>
          </a:blip>
          <a:srcRect l="2869" r="2869"/>
          <a:stretch>
            <a:fillRect/>
          </a:stretch>
        </p:blipFill>
        <p:spPr/>
      </p:pic>
      <p:sp>
        <p:nvSpPr>
          <p:cNvPr id="6" name="Text Placeholder 5">
            <a:extLst>
              <a:ext uri="{FF2B5EF4-FFF2-40B4-BE49-F238E27FC236}">
                <a16:creationId xmlns:a16="http://schemas.microsoft.com/office/drawing/2014/main" id="{643A3CA8-EB52-4407-9F2B-3A8E9581C6F9}"/>
              </a:ext>
            </a:extLst>
          </p:cNvPr>
          <p:cNvSpPr>
            <a:spLocks noGrp="1"/>
          </p:cNvSpPr>
          <p:nvPr>
            <p:ph type="body" idx="14"/>
          </p:nvPr>
        </p:nvSpPr>
        <p:spPr/>
        <p:txBody>
          <a:bodyPr/>
          <a:lstStyle/>
          <a:p>
            <a:r>
              <a:rPr lang="en-US" dirty="0"/>
              <a:t>Section 1 Title</a:t>
            </a:r>
            <a:endParaRPr lang="ru-RU" dirty="0"/>
          </a:p>
        </p:txBody>
      </p:sp>
      <p:sp>
        <p:nvSpPr>
          <p:cNvPr id="7" name="Text Placeholder 6">
            <a:extLst>
              <a:ext uri="{FF2B5EF4-FFF2-40B4-BE49-F238E27FC236}">
                <a16:creationId xmlns:a16="http://schemas.microsoft.com/office/drawing/2014/main" id="{D362444E-78D0-44AE-8FB5-D8B4B1A993FA}"/>
              </a:ext>
            </a:extLst>
          </p:cNvPr>
          <p:cNvSpPr>
            <a:spLocks noGrp="1"/>
          </p:cNvSpPr>
          <p:nvPr>
            <p:ph type="body" sz="quarter" idx="15"/>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30" name="Picture Placeholder 29" descr="Shirt icon">
            <a:extLst>
              <a:ext uri="{FF2B5EF4-FFF2-40B4-BE49-F238E27FC236}">
                <a16:creationId xmlns:a16="http://schemas.microsoft.com/office/drawing/2014/main" id="{24944CEE-AFA2-409E-A162-25BE669BA5A2}"/>
              </a:ext>
            </a:extLst>
          </p:cNvPr>
          <p:cNvPicPr>
            <a:picLocks noGrp="1" noChangeAspect="1"/>
          </p:cNvPicPr>
          <p:nvPr>
            <p:ph type="pic" sz="quarter" idx="29"/>
          </p:nvPr>
        </p:nvPicPr>
        <p:blipFill>
          <a:blip r:embed="rId6">
            <a:extLst>
              <a:ext uri="{96DAC541-7B7A-43D3-8B79-37D633B846F1}">
                <asvg:svgBlip xmlns:asvg="http://schemas.microsoft.com/office/drawing/2016/SVG/main" xmlns="" r:embed="rId7"/>
              </a:ext>
            </a:extLst>
          </a:blip>
          <a:srcRect t="1036" b="1036"/>
          <a:stretch>
            <a:fillRect/>
          </a:stretch>
        </p:blipFill>
        <p:spPr/>
      </p:pic>
      <p:sp>
        <p:nvSpPr>
          <p:cNvPr id="12" name="Text Placeholder 11">
            <a:extLst>
              <a:ext uri="{FF2B5EF4-FFF2-40B4-BE49-F238E27FC236}">
                <a16:creationId xmlns:a16="http://schemas.microsoft.com/office/drawing/2014/main" id="{61D9A4AC-7A85-411F-B8B7-865051E49D2F}"/>
              </a:ext>
            </a:extLst>
          </p:cNvPr>
          <p:cNvSpPr>
            <a:spLocks noGrp="1"/>
          </p:cNvSpPr>
          <p:nvPr>
            <p:ph type="body" idx="27"/>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76C41DE9-611C-4FB1-B248-718A8500DC60}"/>
              </a:ext>
            </a:extLst>
          </p:cNvPr>
          <p:cNvSpPr>
            <a:spLocks noGrp="1"/>
          </p:cNvSpPr>
          <p:nvPr>
            <p:ph type="body" sz="quarter" idx="28"/>
          </p:nvPr>
        </p:nvSpPr>
        <p:spPr/>
        <p:txBody>
          <a:bodyPr>
            <a:normAutofit/>
          </a:bodyPr>
          <a:lstStyle/>
          <a:p>
            <a:r>
              <a:rPr lang="en-US" dirty="0"/>
              <a:t>Lorem ipsum dolor sit amet, consectetuer adipiscing elit. Maecenas porttitor congue massa. Fusce posuere, </a:t>
            </a:r>
          </a:p>
        </p:txBody>
      </p:sp>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fld id="{3CE5352E-9B9F-4EDC-8769-7FA3D3F814C7}" type="slidenum">
              <a:rPr lang="ru-RU" smtClean="0"/>
              <a:t>26</a:t>
            </a:fld>
            <a:endParaRPr lang="ru-RU" dirty="0"/>
          </a:p>
        </p:txBody>
      </p:sp>
      <p:sp>
        <p:nvSpPr>
          <p:cNvPr id="3" name="Date Placeholder 2">
            <a:extLst>
              <a:ext uri="{FF2B5EF4-FFF2-40B4-BE49-F238E27FC236}">
                <a16:creationId xmlns:a16="http://schemas.microsoft.com/office/drawing/2014/main" id="{75310B28-DE98-47F1-BCAF-54C564107FD8}"/>
              </a:ext>
            </a:extLst>
          </p:cNvPr>
          <p:cNvSpPr>
            <a:spLocks noGrp="1"/>
          </p:cNvSpPr>
          <p:nvPr>
            <p:ph type="dt" sz="half" idx="10"/>
          </p:nvPr>
        </p:nvSpPr>
        <p:spPr/>
        <p:txBody>
          <a:bodyPr/>
          <a:lstStyle/>
          <a:p>
            <a:fld id="{D8FBFFEB-7D66-4958-8CB8-D2B18C6A5A9B}" type="datetime1">
              <a:rPr lang="en-US" smtClean="0"/>
              <a:t>9/11/2018</a:t>
            </a:fld>
            <a:endParaRPr lang="ru-RU" dirty="0"/>
          </a:p>
        </p:txBody>
      </p:sp>
      <p:sp>
        <p:nvSpPr>
          <p:cNvPr id="4" name="Footer Placeholder 3">
            <a:extLst>
              <a:ext uri="{FF2B5EF4-FFF2-40B4-BE49-F238E27FC236}">
                <a16:creationId xmlns:a16="http://schemas.microsoft.com/office/drawing/2014/main" id="{5E2D8113-793C-4791-8551-FE2B8DFCAE37}"/>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681522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Сlothes showcase">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a:blip r:embed="rId2"/>
          <a:srcRect l="14" r="14"/>
          <a:stretch>
            <a:fillRect/>
          </a:stretch>
        </p:blipFill>
        <p:spPr/>
      </p:pic>
      <p:grpSp>
        <p:nvGrpSpPr>
          <p:cNvPr id="14" name="Group 13" descr="Logo with hanger, text, and mini mountain on the bottom"/>
          <p:cNvGrpSpPr/>
          <p:nvPr/>
        </p:nvGrpSpPr>
        <p:grpSpPr>
          <a:xfrm>
            <a:off x="8001122" y="1931772"/>
            <a:ext cx="1417394" cy="975850"/>
            <a:chOff x="2657977" y="886406"/>
            <a:chExt cx="1771742" cy="1219812"/>
          </a:xfrm>
        </p:grpSpPr>
        <p:sp>
          <p:nvSpPr>
            <p:cNvPr id="15" name="Rounded Rectangle 14"/>
            <p:cNvSpPr/>
            <p:nvPr/>
          </p:nvSpPr>
          <p:spPr>
            <a:xfrm>
              <a:off x="2808514" y="886406"/>
              <a:ext cx="1467317"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6" name="Group 15"/>
            <p:cNvGrpSpPr/>
            <p:nvPr/>
          </p:nvGrpSpPr>
          <p:grpSpPr>
            <a:xfrm>
              <a:off x="2657977" y="961054"/>
              <a:ext cx="1771742" cy="1145164"/>
              <a:chOff x="4309495" y="-448810"/>
              <a:chExt cx="1771742" cy="1145164"/>
            </a:xfrm>
          </p:grpSpPr>
          <p:sp>
            <p:nvSpPr>
              <p:cNvPr id="17" name="Block Arc 16"/>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tx1"/>
                  </a:solidFill>
                </a:endParaRPr>
              </a:p>
            </p:txBody>
          </p:sp>
          <p:grpSp>
            <p:nvGrpSpPr>
              <p:cNvPr id="20" name="Group 19"/>
              <p:cNvGrpSpPr/>
              <p:nvPr/>
            </p:nvGrpSpPr>
            <p:grpSpPr>
              <a:xfrm>
                <a:off x="4485259" y="-448810"/>
                <a:ext cx="1530468" cy="650091"/>
                <a:chOff x="4485259" y="-448810"/>
                <a:chExt cx="1530468" cy="650091"/>
              </a:xfrm>
            </p:grpSpPr>
            <p:sp>
              <p:nvSpPr>
                <p:cNvPr id="21" name="TextBox 20"/>
                <p:cNvSpPr txBox="1"/>
                <p:nvPr/>
              </p:nvSpPr>
              <p:spPr>
                <a:xfrm>
                  <a:off x="4485259" y="-114190"/>
                  <a:ext cx="1530468" cy="315471"/>
                </a:xfrm>
                <a:prstGeom prst="rect">
                  <a:avLst/>
                </a:prstGeom>
                <a:noFill/>
              </p:spPr>
              <p:txBody>
                <a:bodyPr wrap="none" rtlCol="0">
                  <a:spAutoFit/>
                </a:bodyPr>
                <a:lstStyle/>
                <a:p>
                  <a:r>
                    <a:rPr lang="en-US" sz="1040" b="1" spc="240" dirty="0">
                      <a:latin typeface="Arial Black" panose="020B0A04020102020204" pitchFamily="34" charset="0"/>
                      <a:ea typeface="Verdana" panose="020B0604030504040204" pitchFamily="34" charset="0"/>
                      <a:cs typeface="Verdana" panose="020B0604030504040204" pitchFamily="34" charset="0"/>
                    </a:rPr>
                    <a:t>FABRIKAM</a:t>
                  </a:r>
                </a:p>
              </p:txBody>
            </p:sp>
            <p:grpSp>
              <p:nvGrpSpPr>
                <p:cNvPr id="22" name="Group 21"/>
                <p:cNvGrpSpPr/>
                <p:nvPr/>
              </p:nvGrpSpPr>
              <p:grpSpPr>
                <a:xfrm>
                  <a:off x="5120201" y="-448810"/>
                  <a:ext cx="150327" cy="239667"/>
                  <a:chOff x="5212147" y="-425745"/>
                  <a:chExt cx="150327" cy="239667"/>
                </a:xfrm>
              </p:grpSpPr>
              <p:grpSp>
                <p:nvGrpSpPr>
                  <p:cNvPr id="23" name="Group 22"/>
                  <p:cNvGrpSpPr/>
                  <p:nvPr/>
                </p:nvGrpSpPr>
                <p:grpSpPr>
                  <a:xfrm>
                    <a:off x="5212147" y="-425745"/>
                    <a:ext cx="150327" cy="175178"/>
                    <a:chOff x="1721099" y="-394146"/>
                    <a:chExt cx="368989" cy="429987"/>
                  </a:xfrm>
                </p:grpSpPr>
                <p:sp>
                  <p:nvSpPr>
                    <p:cNvPr id="25" name="Freeform 530"/>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sp>
                  <p:nvSpPr>
                    <p:cNvPr id="26" name="Freeform 532"/>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sp>
                  <p:nvSpPr>
                    <p:cNvPr id="27" name="Freeform 533"/>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grpSp>
              <p:sp>
                <p:nvSpPr>
                  <p:cNvPr id="24" name="Oval 531"/>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grpSp>
          </p:grpSp>
        </p:grpSp>
      </p:grpSp>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p:txBody>
          <a:bodyPr/>
          <a:lstStyle/>
          <a:p>
            <a:r>
              <a:rPr lang="en-US" dirty="0"/>
              <a:t>Thank you!</a:t>
            </a:r>
            <a:endParaRPr lang="ru-RU" dirty="0"/>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p:txBody>
          <a:bodyPr/>
          <a:lstStyle/>
          <a:p>
            <a:r>
              <a:rPr lang="en-US" dirty="0"/>
              <a:t>Speaker Name</a:t>
            </a:r>
            <a:endParaRPr lang="ru-RU" dirty="0"/>
          </a:p>
        </p:txBody>
      </p:sp>
      <p:sp>
        <p:nvSpPr>
          <p:cNvPr id="6" name="Text Placeholder 5">
            <a:extLst>
              <a:ext uri="{FF2B5EF4-FFF2-40B4-BE49-F238E27FC236}">
                <a16:creationId xmlns:a16="http://schemas.microsoft.com/office/drawing/2014/main" id="{70BF050E-254E-4B6E-9FC2-EEF19C8B0A85}"/>
              </a:ext>
            </a:extLst>
          </p:cNvPr>
          <p:cNvSpPr>
            <a:spLocks noGrp="1"/>
          </p:cNvSpPr>
          <p:nvPr>
            <p:ph type="body" sz="quarter" idx="15"/>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C685B246-8C76-4D5B-BE88-82AB21F8FF2D}"/>
              </a:ext>
            </a:extLst>
          </p:cNvPr>
          <p:cNvSpPr>
            <a:spLocks noGrp="1"/>
          </p:cNvSpPr>
          <p:nvPr>
            <p:ph type="body" sz="quarter" idx="16"/>
          </p:nvPr>
        </p:nvSpPr>
        <p:spPr/>
        <p:txBody>
          <a:bodyPr/>
          <a:lstStyle/>
          <a:p>
            <a:r>
              <a:rPr lang="en-US" dirty="0"/>
              <a:t>victoria@fabrikam.com</a:t>
            </a:r>
            <a:endParaRPr lang="ru-RU" dirty="0"/>
          </a:p>
        </p:txBody>
      </p:sp>
      <p:sp>
        <p:nvSpPr>
          <p:cNvPr id="8" name="Text Placeholder 7">
            <a:extLst>
              <a:ext uri="{FF2B5EF4-FFF2-40B4-BE49-F238E27FC236}">
                <a16:creationId xmlns:a16="http://schemas.microsoft.com/office/drawing/2014/main" id="{77041CB1-E53C-4035-AA8A-3C22023836D9}"/>
              </a:ext>
            </a:extLst>
          </p:cNvPr>
          <p:cNvSpPr>
            <a:spLocks noGrp="1"/>
          </p:cNvSpPr>
          <p:nvPr>
            <p:ph type="body" sz="quarter" idx="17"/>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2E186949-D27F-4D51-97AE-6BD792B73D09}"/>
              </a:ext>
            </a:extLst>
          </p:cNvPr>
          <p:cNvSpPr>
            <a:spLocks noGrp="1"/>
          </p:cNvSpPr>
          <p:nvPr>
            <p:ph type="body" sz="quarter" idx="18"/>
          </p:nvPr>
        </p:nvSpPr>
        <p:spPr/>
        <p:txBody>
          <a:bodyPr/>
          <a:lstStyle/>
          <a:p>
            <a:r>
              <a:rPr lang="en-US" dirty="0"/>
              <a:t>404-555-0115</a:t>
            </a:r>
            <a:endParaRPr lang="ru-RU" dirty="0"/>
          </a:p>
        </p:txBody>
      </p:sp>
      <p:sp>
        <p:nvSpPr>
          <p:cNvPr id="18" name="Text Placeholder 17">
            <a:extLst>
              <a:ext uri="{FF2B5EF4-FFF2-40B4-BE49-F238E27FC236}">
                <a16:creationId xmlns:a16="http://schemas.microsoft.com/office/drawing/2014/main" id="{5BD461F9-57FC-4A31-834B-644E9726B118}"/>
              </a:ext>
            </a:extLst>
          </p:cNvPr>
          <p:cNvSpPr>
            <a:spLocks noGrp="1"/>
          </p:cNvSpPr>
          <p:nvPr>
            <p:ph type="body" sz="quarter" idx="19"/>
          </p:nvPr>
        </p:nvSpPr>
        <p:spPr/>
        <p:txBody>
          <a:bodyPr/>
          <a:lstStyle/>
          <a:p>
            <a:r>
              <a:rPr lang="en-US" dirty="0"/>
              <a:t>Website:</a:t>
            </a:r>
            <a:endParaRPr lang="ru-RU" dirty="0"/>
          </a:p>
        </p:txBody>
      </p:sp>
      <p:sp>
        <p:nvSpPr>
          <p:cNvPr id="19" name="Text Placeholder 18">
            <a:extLst>
              <a:ext uri="{FF2B5EF4-FFF2-40B4-BE49-F238E27FC236}">
                <a16:creationId xmlns:a16="http://schemas.microsoft.com/office/drawing/2014/main" id="{1F7C0374-7269-4D0D-8EE7-8FDFF0C65C79}"/>
              </a:ext>
            </a:extLst>
          </p:cNvPr>
          <p:cNvSpPr>
            <a:spLocks noGrp="1"/>
          </p:cNvSpPr>
          <p:nvPr>
            <p:ph type="body" sz="quarter" idx="20"/>
          </p:nvPr>
        </p:nvSpPr>
        <p:spPr/>
        <p:txBody>
          <a:bodyPr/>
          <a:lstStyle/>
          <a:p>
            <a:r>
              <a:rPr lang="en-US" dirty="0"/>
              <a:t>www.fabrikam.com</a:t>
            </a:r>
            <a:endParaRPr lang="ru-RU" dirty="0"/>
          </a:p>
        </p:txBody>
      </p:sp>
    </p:spTree>
    <p:extLst>
      <p:ext uri="{BB962C8B-B14F-4D97-AF65-F5344CB8AC3E}">
        <p14:creationId xmlns:p14="http://schemas.microsoft.com/office/powerpoint/2010/main" val="202694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5071271" y="2424803"/>
            <a:ext cx="7277099" cy="1569660"/>
          </a:xfrm>
          <a:prstGeom prst="rect">
            <a:avLst/>
          </a:prstGeom>
          <a:noFill/>
        </p:spPr>
        <p:txBody>
          <a:bodyPr wrap="square" rtlCol="0">
            <a:spAutoFit/>
          </a:bodyPr>
          <a:lstStyle/>
          <a:p>
            <a:pPr algn="ctr"/>
            <a:r>
              <a:rPr lang="en-US" sz="48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Boutique interior">
            <a:extLst>
              <a:ext uri="{FF2B5EF4-FFF2-40B4-BE49-F238E27FC236}">
                <a16:creationId xmlns:a16="http://schemas.microsoft.com/office/drawing/2014/main" id="{79BCF723-A3AE-42E3-80C1-352D7C8796AE}"/>
              </a:ext>
            </a:extLst>
          </p:cNvPr>
          <p:cNvPicPr>
            <a:picLocks noGrp="1" noChangeAspect="1"/>
          </p:cNvPicPr>
          <p:nvPr>
            <p:ph type="pic" sz="quarter" idx="14"/>
          </p:nvPr>
        </p:nvPicPr>
        <p:blipFill>
          <a:blip r:embed="rId2"/>
          <a:srcRect l="14" r="14"/>
          <a:stretch>
            <a:fillRect/>
          </a:stretch>
        </p:blipFill>
        <p:spPr/>
      </p:pic>
      <p:pic>
        <p:nvPicPr>
          <p:cNvPr id="8" name="Picture 7" descr="Logo with hanger, text, and mini mountain on the bottom"/>
          <p:cNvPicPr>
            <a:picLocks noChangeAspect="1"/>
          </p:cNvPicPr>
          <p:nvPr/>
        </p:nvPicPr>
        <p:blipFill>
          <a:blip r:embed="rId3"/>
          <a:stretch>
            <a:fillRect/>
          </a:stretch>
        </p:blipFill>
        <p:spPr>
          <a:xfrm>
            <a:off x="4539560" y="1127655"/>
            <a:ext cx="629107" cy="346651"/>
          </a:xfrm>
          <a:prstGeom prst="rect">
            <a:avLst/>
          </a:prstGeom>
        </p:spPr>
      </p:pic>
      <p:sp>
        <p:nvSpPr>
          <p:cNvPr id="2" name="Title 1">
            <a:extLst>
              <a:ext uri="{FF2B5EF4-FFF2-40B4-BE49-F238E27FC236}">
                <a16:creationId xmlns:a16="http://schemas.microsoft.com/office/drawing/2014/main" id="{42A3A23C-C6B1-4060-8AB4-80821CC502BC}"/>
              </a:ext>
            </a:extLst>
          </p:cNvPr>
          <p:cNvSpPr>
            <a:spLocks noGrp="1"/>
          </p:cNvSpPr>
          <p:nvPr>
            <p:ph type="title"/>
          </p:nvPr>
        </p:nvSpPr>
        <p:spPr/>
        <p:txBody>
          <a:bodyPr/>
          <a:lstStyle/>
          <a:p>
            <a:r>
              <a:rPr lang="en-US" dirty="0"/>
              <a:t>About Us</a:t>
            </a:r>
            <a:endParaRPr lang="ru-RU" dirty="0"/>
          </a:p>
        </p:txBody>
      </p:sp>
      <p:sp>
        <p:nvSpPr>
          <p:cNvPr id="3" name="Text Placeholder 2">
            <a:extLst>
              <a:ext uri="{FF2B5EF4-FFF2-40B4-BE49-F238E27FC236}">
                <a16:creationId xmlns:a16="http://schemas.microsoft.com/office/drawing/2014/main" id="{95114C9E-240D-455D-9C3D-87EAC24F2B62}"/>
              </a:ext>
            </a:extLst>
          </p:cNvPr>
          <p:cNvSpPr>
            <a:spLocks noGrp="1"/>
          </p:cNvSpPr>
          <p:nvPr>
            <p:ph type="body" idx="1"/>
          </p:nvPr>
        </p:nvSpPr>
        <p:spPr/>
        <p:txBody>
          <a:bodyPr>
            <a:normAutofit/>
          </a:bodyPr>
          <a:lstStyle/>
          <a:p>
            <a:r>
              <a:rPr lang="en-US" dirty="0"/>
              <a:t>Lorem ipsum dolor sit amet, consectetuer adipiscing elit. Maecenas porttitor congue massa. </a:t>
            </a:r>
            <a:endParaRPr lang="ru-RU" dirty="0"/>
          </a:p>
        </p:txBody>
      </p:sp>
      <p:sp>
        <p:nvSpPr>
          <p:cNvPr id="7" name="Text Placeholder 6">
            <a:extLst>
              <a:ext uri="{FF2B5EF4-FFF2-40B4-BE49-F238E27FC236}">
                <a16:creationId xmlns:a16="http://schemas.microsoft.com/office/drawing/2014/main" id="{64EA9C20-09FC-4326-BE41-113FA5456800}"/>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6" name="Slide Number Placeholder 5">
            <a:extLst>
              <a:ext uri="{FF2B5EF4-FFF2-40B4-BE49-F238E27FC236}">
                <a16:creationId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ru-RU" smtClean="0"/>
              <a:t>3</a:t>
            </a:fld>
            <a:endParaRPr lang="ru-RU" dirty="0"/>
          </a:p>
        </p:txBody>
      </p:sp>
      <p:sp>
        <p:nvSpPr>
          <p:cNvPr id="4" name="Date Placeholder 3">
            <a:extLst>
              <a:ext uri="{FF2B5EF4-FFF2-40B4-BE49-F238E27FC236}">
                <a16:creationId xmlns:a16="http://schemas.microsoft.com/office/drawing/2014/main" id="{1135509A-C8BB-4FD7-B2AD-5580C62CA6CD}"/>
              </a:ext>
            </a:extLst>
          </p:cNvPr>
          <p:cNvSpPr>
            <a:spLocks noGrp="1"/>
          </p:cNvSpPr>
          <p:nvPr>
            <p:ph type="dt" sz="half" idx="10"/>
          </p:nvPr>
        </p:nvSpPr>
        <p:spPr/>
        <p:txBody>
          <a:bodyPr anchor="b" anchorCtr="0"/>
          <a:lstStyle/>
          <a:p>
            <a:fld id="{78B1225C-A326-43F6-99D9-A073D5261568}" type="datetime1">
              <a:rPr lang="en-US" smtClean="0"/>
              <a:t>9/11/2018</a:t>
            </a:fld>
            <a:endParaRPr lang="ru-RU" dirty="0"/>
          </a:p>
        </p:txBody>
      </p:sp>
      <p:sp>
        <p:nvSpPr>
          <p:cNvPr id="5" name="Footer Placeholder 4">
            <a:extLst>
              <a:ext uri="{FF2B5EF4-FFF2-40B4-BE49-F238E27FC236}">
                <a16:creationId xmlns:a16="http://schemas.microsoft.com/office/drawing/2014/main" id="{EFB237A3-D983-4D9C-945A-AFE973298F33}"/>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20101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with hanger, text, and mini mountain on the bottom"/>
          <p:cNvPicPr>
            <a:picLocks noChangeAspect="1"/>
          </p:cNvPicPr>
          <p:nvPr/>
        </p:nvPicPr>
        <p:blipFill>
          <a:blip r:embed="rId2"/>
          <a:stretch>
            <a:fillRect/>
          </a:stretch>
        </p:blipFill>
        <p:spPr>
          <a:xfrm>
            <a:off x="4539560" y="1127655"/>
            <a:ext cx="629107" cy="346651"/>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p:txBody>
          <a:bodyPr/>
          <a:lstStyle/>
          <a:p>
            <a:r>
              <a:rPr lang="en-US" dirty="0"/>
              <a:t>Problem</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p:txBody>
          <a:bodyPr>
            <a:normAutofit/>
          </a:bodyPr>
          <a:lstStyle/>
          <a:p>
            <a:r>
              <a:rPr lang="en-US" dirty="0"/>
              <a:t>Lorem ipsum dolor sit amet, consectetuer adipiscing elit. Maecenas porttitor congue massa</a:t>
            </a:r>
            <a:endParaRPr lang="ru-RU" dirty="0"/>
          </a:p>
        </p:txBody>
      </p:sp>
      <p:sp>
        <p:nvSpPr>
          <p:cNvPr id="8" name="Text Placeholder 7">
            <a:extLst>
              <a:ext uri="{FF2B5EF4-FFF2-40B4-BE49-F238E27FC236}">
                <a16:creationId xmlns:a16="http://schemas.microsoft.com/office/drawing/2014/main" id="{CE7DC52B-CC70-4061-93ED-F4C2DD548EB5}"/>
              </a:ext>
            </a:extLst>
          </p:cNvPr>
          <p:cNvSpPr>
            <a:spLocks noGrp="1"/>
          </p:cNvSpPr>
          <p:nvPr>
            <p:ph type="body" idx="13"/>
          </p:nvPr>
        </p:nvSpPr>
        <p:spPr>
          <a:xfrm>
            <a:off x="4497121" y="3097252"/>
            <a:ext cx="3667370" cy="1396614"/>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13" name="Picture Placeholder 12" descr="Frustrated young man">
            <a:extLst>
              <a:ext uri="{FF2B5EF4-FFF2-40B4-BE49-F238E27FC236}">
                <a16:creationId xmlns:a16="http://schemas.microsoft.com/office/drawing/2014/main" id="{C76A07FE-2544-4C1F-90C7-5C3BFD0DC68D}"/>
              </a:ext>
            </a:extLst>
          </p:cNvPr>
          <p:cNvPicPr>
            <a:picLocks noGrp="1" noChangeAspect="1"/>
          </p:cNvPicPr>
          <p:nvPr>
            <p:ph type="pic" sz="quarter" idx="14"/>
          </p:nvPr>
        </p:nvPicPr>
        <p:blipFill>
          <a:blip r:embed="rId3"/>
          <a:srcRect l="147" r="147"/>
          <a:stretch>
            <a:fillRect/>
          </a:stretch>
        </p:blipFill>
        <p:spPr/>
      </p:pic>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4</a:t>
            </a:fld>
            <a:endParaRPr lang="ru-RU" dirty="0"/>
          </a:p>
        </p:txBody>
      </p:sp>
      <p:sp>
        <p:nvSpPr>
          <p:cNvPr id="5" name="Date Placeholder 4">
            <a:extLst>
              <a:ext uri="{FF2B5EF4-FFF2-40B4-BE49-F238E27FC236}">
                <a16:creationId xmlns:a16="http://schemas.microsoft.com/office/drawing/2014/main" id="{F02EB53D-33E6-4A35-884A-01F8EC4A86DD}"/>
              </a:ext>
            </a:extLst>
          </p:cNvPr>
          <p:cNvSpPr>
            <a:spLocks noGrp="1"/>
          </p:cNvSpPr>
          <p:nvPr>
            <p:ph type="dt" sz="half" idx="10"/>
          </p:nvPr>
        </p:nvSpPr>
        <p:spPr/>
        <p:txBody>
          <a:bodyPr/>
          <a:lstStyle/>
          <a:p>
            <a:fld id="{BC23DBD1-F259-4AEB-A7D9-D728D6E04490}" type="datetime1">
              <a:rPr lang="en-US" smtClean="0"/>
              <a:t>9/11/2018</a:t>
            </a:fld>
            <a:endParaRPr lang="ru-RU" dirty="0"/>
          </a:p>
        </p:txBody>
      </p:sp>
      <p:sp>
        <p:nvSpPr>
          <p:cNvPr id="6" name="Footer Placeholder 5">
            <a:extLst>
              <a:ext uri="{FF2B5EF4-FFF2-40B4-BE49-F238E27FC236}">
                <a16:creationId xmlns:a16="http://schemas.microsoft.com/office/drawing/2014/main" id="{3B46E1F9-C193-47F2-8658-048521E0DDD3}"/>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87658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ppy young man and woman ">
            <a:extLst>
              <a:ext uri="{FF2B5EF4-FFF2-40B4-BE49-F238E27FC236}">
                <a16:creationId xmlns:a16="http://schemas.microsoft.com/office/drawing/2014/main" id="{CD20A9D3-2D01-4114-B02D-74A88C362865}"/>
              </a:ext>
            </a:extLst>
          </p:cNvPr>
          <p:cNvPicPr>
            <a:picLocks noGrp="1" noChangeAspect="1"/>
          </p:cNvPicPr>
          <p:nvPr>
            <p:ph type="pic" sz="quarter" idx="14"/>
          </p:nvPr>
        </p:nvPicPr>
        <p:blipFill>
          <a:blip r:embed="rId2"/>
          <a:srcRect l="147" r="147"/>
          <a:stretch>
            <a:fillRect/>
          </a:stretch>
        </p:blipFill>
        <p:spPr/>
      </p:pic>
      <p:pic>
        <p:nvPicPr>
          <p:cNvPr id="9" name="Picture 8" descr="Logo with hanger, text, and mini mountain on the bottom"/>
          <p:cNvPicPr>
            <a:picLocks noChangeAspect="1"/>
          </p:cNvPicPr>
          <p:nvPr/>
        </p:nvPicPr>
        <p:blipFill>
          <a:blip r:embed="rId3"/>
          <a:stretch>
            <a:fillRect/>
          </a:stretch>
        </p:blipFill>
        <p:spPr>
          <a:xfrm>
            <a:off x="12260594" y="1088743"/>
            <a:ext cx="629107" cy="346651"/>
          </a:xfrm>
          <a:prstGeom prst="rect">
            <a:avLst/>
          </a:prstGeom>
        </p:spPr>
      </p:pic>
      <p:sp>
        <p:nvSpPr>
          <p:cNvPr id="2" name="Title 1">
            <a:extLst>
              <a:ext uri="{FF2B5EF4-FFF2-40B4-BE49-F238E27FC236}">
                <a16:creationId xmlns:a16="http://schemas.microsoft.com/office/drawing/2014/main" id="{3BF8DDC2-29D0-4966-B14C-A8992AE59BA4}"/>
              </a:ext>
            </a:extLst>
          </p:cNvPr>
          <p:cNvSpPr>
            <a:spLocks noGrp="1"/>
          </p:cNvSpPr>
          <p:nvPr>
            <p:ph type="title"/>
          </p:nvPr>
        </p:nvSpPr>
        <p:spPr/>
        <p:txBody>
          <a:bodyPr/>
          <a:lstStyle/>
          <a:p>
            <a:r>
              <a:rPr lang="en-US" dirty="0"/>
              <a:t>Solution</a:t>
            </a:r>
            <a:endParaRPr lang="ru-RU" dirty="0"/>
          </a:p>
        </p:txBody>
      </p:sp>
      <p:sp>
        <p:nvSpPr>
          <p:cNvPr id="8" name="Text Placeholder 7">
            <a:extLst>
              <a:ext uri="{FF2B5EF4-FFF2-40B4-BE49-F238E27FC236}">
                <a16:creationId xmlns:a16="http://schemas.microsoft.com/office/drawing/2014/main" id="{C829CA4D-9E93-4EC3-A2A1-BABC2D03401F}"/>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5" name="Slide Number Placeholder 4">
            <a:extLst>
              <a:ext uri="{FF2B5EF4-FFF2-40B4-BE49-F238E27FC236}">
                <a16:creationId xmlns:a16="http://schemas.microsoft.com/office/drawing/2014/main" id="{2FE37566-572A-4015-B19D-2B2CE083954C}"/>
              </a:ext>
            </a:extLst>
          </p:cNvPr>
          <p:cNvSpPr>
            <a:spLocks noGrp="1"/>
          </p:cNvSpPr>
          <p:nvPr>
            <p:ph type="sldNum" sz="quarter" idx="12"/>
          </p:nvPr>
        </p:nvSpPr>
        <p:spPr/>
        <p:txBody>
          <a:bodyPr/>
          <a:lstStyle/>
          <a:p>
            <a:fld id="{3CE5352E-9B9F-4EDC-8769-7FA3D3F814C7}" type="slidenum">
              <a:rPr lang="ru-RU" smtClean="0"/>
              <a:pPr/>
              <a:t>5</a:t>
            </a:fld>
            <a:endParaRPr lang="ru-RU" dirty="0"/>
          </a:p>
        </p:txBody>
      </p:sp>
      <p:sp>
        <p:nvSpPr>
          <p:cNvPr id="3" name="Date Placeholder 2">
            <a:extLst>
              <a:ext uri="{FF2B5EF4-FFF2-40B4-BE49-F238E27FC236}">
                <a16:creationId xmlns:a16="http://schemas.microsoft.com/office/drawing/2014/main" id="{193B2D52-9A4E-4A82-B6C5-F3880238BC1E}"/>
              </a:ext>
            </a:extLst>
          </p:cNvPr>
          <p:cNvSpPr>
            <a:spLocks noGrp="1"/>
          </p:cNvSpPr>
          <p:nvPr>
            <p:ph type="dt" sz="half" idx="10"/>
          </p:nvPr>
        </p:nvSpPr>
        <p:spPr/>
        <p:txBody>
          <a:bodyPr/>
          <a:lstStyle/>
          <a:p>
            <a:fld id="{23D0A551-48C9-48F6-BF4E-DE641842128B}" type="datetime1">
              <a:rPr lang="en-US" smtClean="0"/>
              <a:pPr/>
              <a:t>9/11/2018</a:t>
            </a:fld>
            <a:endParaRPr lang="ru-RU" dirty="0"/>
          </a:p>
        </p:txBody>
      </p:sp>
      <p:sp>
        <p:nvSpPr>
          <p:cNvPr id="4" name="Footer Placeholder 3">
            <a:extLst>
              <a:ext uri="{FF2B5EF4-FFF2-40B4-BE49-F238E27FC236}">
                <a16:creationId xmlns:a16="http://schemas.microsoft.com/office/drawing/2014/main" id="{80B8BC12-36BE-410E-8EBC-A4CA318CFA38}"/>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425478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4702-8A75-423F-B84F-01840820755E}"/>
              </a:ext>
            </a:extLst>
          </p:cNvPr>
          <p:cNvSpPr>
            <a:spLocks noGrp="1"/>
          </p:cNvSpPr>
          <p:nvPr>
            <p:ph type="title"/>
          </p:nvPr>
        </p:nvSpPr>
        <p:spPr/>
        <p:txBody>
          <a:bodyPr/>
          <a:lstStyle/>
          <a:p>
            <a:r>
              <a:rPr lang="en-US" dirty="0"/>
              <a:t>Product</a:t>
            </a:r>
            <a:endParaRPr lang="ru-RU" dirty="0"/>
          </a:p>
        </p:txBody>
      </p:sp>
      <p:sp>
        <p:nvSpPr>
          <p:cNvPr id="18" name="Text Placeholder 17">
            <a:extLst>
              <a:ext uri="{FF2B5EF4-FFF2-40B4-BE49-F238E27FC236}">
                <a16:creationId xmlns:a16="http://schemas.microsoft.com/office/drawing/2014/main" id="{595DC9A3-0BE7-4944-AA93-1689F0A884FC}"/>
              </a:ext>
            </a:extLst>
          </p:cNvPr>
          <p:cNvSpPr>
            <a:spLocks noGrp="1"/>
          </p:cNvSpPr>
          <p:nvPr>
            <p:ph type="body" idx="24"/>
          </p:nvPr>
        </p:nvSpPr>
        <p:spPr/>
        <p:txBody>
          <a:bodyPr>
            <a:normAutofit/>
          </a:bodyPr>
          <a:lstStyle/>
          <a:p>
            <a:r>
              <a:rPr lang="en-US" dirty="0"/>
              <a:t>Lorem ipsum dolor sit amet, consectetuer adipiscing elit</a:t>
            </a:r>
            <a:endParaRPr lang="ru-RU" dirty="0"/>
          </a:p>
        </p:txBody>
      </p:sp>
      <p:pic>
        <p:nvPicPr>
          <p:cNvPr id="21" name="Picture 20" descr="Logo with hanger, text, and mini mountain on the bottom"/>
          <p:cNvPicPr>
            <a:picLocks noChangeAspect="1"/>
          </p:cNvPicPr>
          <p:nvPr/>
        </p:nvPicPr>
        <p:blipFill>
          <a:blip r:embed="rId2"/>
          <a:stretch>
            <a:fillRect/>
          </a:stretch>
        </p:blipFill>
        <p:spPr>
          <a:xfrm>
            <a:off x="12260594" y="1088743"/>
            <a:ext cx="629107" cy="346651"/>
          </a:xfrm>
          <a:prstGeom prst="rect">
            <a:avLst/>
          </a:prstGeom>
        </p:spPr>
      </p:pic>
      <p:pic>
        <p:nvPicPr>
          <p:cNvPr id="51" name="Picture Placeholder 50" descr="T-shirt icon">
            <a:extLst>
              <a:ext uri="{FF2B5EF4-FFF2-40B4-BE49-F238E27FC236}">
                <a16:creationId xmlns:a16="http://schemas.microsoft.com/office/drawing/2014/main" id="{CE94755E-3E02-4C45-936F-D02A0217AA3B}"/>
              </a:ext>
            </a:extLst>
          </p:cNvPr>
          <p:cNvPicPr>
            <a:picLocks noGrp="1" noChangeAspect="1"/>
          </p:cNvPicPr>
          <p:nvPr>
            <p:ph type="pic" sz="quarter" idx="16"/>
          </p:nvPr>
        </p:nvPicPr>
        <p:blipFill>
          <a:blip r:embed="rId3">
            <a:extLst>
              <a:ext uri="{96DAC541-7B7A-43D3-8B79-37D633B846F1}">
                <asvg:svgBlip xmlns:asvg="http://schemas.microsoft.com/office/drawing/2016/SVG/main" xmlns="" r:embed="rId4"/>
              </a:ext>
            </a:extLst>
          </a:blip>
          <a:srcRect l="3003" r="3003"/>
          <a:stretch>
            <a:fillRect/>
          </a:stretch>
        </p:blipFill>
        <p:spPr/>
      </p:pic>
      <p:sp>
        <p:nvSpPr>
          <p:cNvPr id="3" name="Text Placeholder 2">
            <a:extLst>
              <a:ext uri="{FF2B5EF4-FFF2-40B4-BE49-F238E27FC236}">
                <a16:creationId xmlns:a16="http://schemas.microsoft.com/office/drawing/2014/main" id="{7F0191D5-DBF1-43B7-BBB0-730366719FB8}"/>
              </a:ext>
            </a:extLst>
          </p:cNvPr>
          <p:cNvSpPr>
            <a:spLocks noGrp="1"/>
          </p:cNvSpPr>
          <p:nvPr>
            <p:ph type="body" idx="1"/>
          </p:nvPr>
        </p:nvSpPr>
        <p:spPr/>
        <p:txBody>
          <a:bodyPr/>
          <a:lstStyle/>
          <a:p>
            <a:r>
              <a:rPr lang="en-US" dirty="0"/>
              <a:t>Section 1 Title</a:t>
            </a:r>
            <a:endParaRPr lang="ru-RU" dirty="0"/>
          </a:p>
        </p:txBody>
      </p:sp>
      <p:sp>
        <p:nvSpPr>
          <p:cNvPr id="7" name="Text Placeholder 6">
            <a:extLst>
              <a:ext uri="{FF2B5EF4-FFF2-40B4-BE49-F238E27FC236}">
                <a16:creationId xmlns:a16="http://schemas.microsoft.com/office/drawing/2014/main" id="{DB744087-FB5E-49D7-98F3-1A513E463AD8}"/>
              </a:ext>
            </a:extLst>
          </p:cNvPr>
          <p:cNvSpPr>
            <a:spLocks noGrp="1"/>
          </p:cNvSpPr>
          <p:nvPr>
            <p:ph type="body" sz="quarter" idx="13"/>
          </p:nvPr>
        </p:nvSpPr>
        <p:spPr/>
        <p:txBody>
          <a:bodyPr>
            <a:normAutofit/>
          </a:bodyPr>
          <a:lstStyle/>
          <a:p>
            <a:r>
              <a:rPr lang="en-US" dirty="0"/>
              <a:t>Lorem ipsum dolor sit amet, consectetuer adipiscing elit. Maecenas porttitor congue massa</a:t>
            </a:r>
            <a:endParaRPr lang="ru-RU" dirty="0"/>
          </a:p>
        </p:txBody>
      </p:sp>
      <p:pic>
        <p:nvPicPr>
          <p:cNvPr id="39" name="Picture Placeholder 38" descr="Shirt icon">
            <a:extLst>
              <a:ext uri="{FF2B5EF4-FFF2-40B4-BE49-F238E27FC236}">
                <a16:creationId xmlns:a16="http://schemas.microsoft.com/office/drawing/2014/main" id="{F56C6E05-2968-4DE1-9D1C-B5646DF6CB78}"/>
              </a:ext>
            </a:extLst>
          </p:cNvPr>
          <p:cNvPicPr>
            <a:picLocks noGrp="1" noChangeAspect="1"/>
          </p:cNvPicPr>
          <p:nvPr>
            <p:ph type="pic" sz="quarter" idx="17"/>
          </p:nvPr>
        </p:nvPicPr>
        <p:blipFill>
          <a:blip r:embed="rId5">
            <a:extLst>
              <a:ext uri="{96DAC541-7B7A-43D3-8B79-37D633B846F1}">
                <asvg:svgBlip xmlns:asvg="http://schemas.microsoft.com/office/drawing/2016/SVG/main" xmlns="" r:embed="rId6"/>
              </a:ext>
            </a:extLst>
          </a:blip>
          <a:srcRect t="897" b="897"/>
          <a:stretch>
            <a:fillRect/>
          </a:stretch>
        </p:blipFill>
        <p:spPr/>
      </p:pic>
      <p:sp>
        <p:nvSpPr>
          <p:cNvPr id="8" name="Text Placeholder 7">
            <a:extLst>
              <a:ext uri="{FF2B5EF4-FFF2-40B4-BE49-F238E27FC236}">
                <a16:creationId xmlns:a16="http://schemas.microsoft.com/office/drawing/2014/main" id="{39A8CC28-6DD2-445E-BB0B-D20300C9A8B0}"/>
              </a:ext>
            </a:extLst>
          </p:cNvPr>
          <p:cNvSpPr>
            <a:spLocks noGrp="1"/>
          </p:cNvSpPr>
          <p:nvPr>
            <p:ph type="body" idx="14"/>
          </p:nvPr>
        </p:nvSpPr>
        <p:spPr/>
        <p:txBody>
          <a:bodyPr/>
          <a:lstStyle/>
          <a:p>
            <a:r>
              <a:rPr lang="en-US" dirty="0"/>
              <a:t>Section 2 Title</a:t>
            </a:r>
            <a:endParaRPr lang="ru-RU" dirty="0"/>
          </a:p>
        </p:txBody>
      </p:sp>
      <p:sp>
        <p:nvSpPr>
          <p:cNvPr id="9" name="Text Placeholder 8">
            <a:extLst>
              <a:ext uri="{FF2B5EF4-FFF2-40B4-BE49-F238E27FC236}">
                <a16:creationId xmlns:a16="http://schemas.microsoft.com/office/drawing/2014/main" id="{6AB53B3A-22A6-4234-A6A3-0873B4C6AE40}"/>
              </a:ext>
            </a:extLst>
          </p:cNvPr>
          <p:cNvSpPr>
            <a:spLocks noGrp="1"/>
          </p:cNvSpPr>
          <p:nvPr>
            <p:ph type="body" sz="quarter" idx="15"/>
          </p:nvPr>
        </p:nvSpPr>
        <p:spPr/>
        <p:txBody>
          <a:bodyPr/>
          <a:lstStyle/>
          <a:p>
            <a:r>
              <a:rPr lang="en-US" dirty="0"/>
              <a:t>Lorem ipsum dolor sit amet, consectetuer adipiscing elit. Maecenas porttitor congue massa</a:t>
            </a:r>
            <a:endParaRPr lang="ru-RU" dirty="0"/>
          </a:p>
        </p:txBody>
      </p:sp>
      <p:pic>
        <p:nvPicPr>
          <p:cNvPr id="47" name="Picture Placeholder 46" descr="Skirt con">
            <a:extLst>
              <a:ext uri="{FF2B5EF4-FFF2-40B4-BE49-F238E27FC236}">
                <a16:creationId xmlns:a16="http://schemas.microsoft.com/office/drawing/2014/main" id="{041AAE65-C7F3-4A67-9997-9F37F234867A}"/>
              </a:ext>
            </a:extLst>
          </p:cNvPr>
          <p:cNvPicPr>
            <a:picLocks noGrp="1" noChangeAspect="1"/>
          </p:cNvPicPr>
          <p:nvPr>
            <p:ph type="pic" sz="quarter" idx="22"/>
          </p:nvPr>
        </p:nvPicPr>
        <p:blipFill>
          <a:blip r:embed="rId7">
            <a:extLst>
              <a:ext uri="{96DAC541-7B7A-43D3-8B79-37D633B846F1}">
                <asvg:svgBlip xmlns:asvg="http://schemas.microsoft.com/office/drawing/2016/SVG/main" xmlns="" r:embed="rId8"/>
              </a:ext>
            </a:extLst>
          </a:blip>
          <a:srcRect l="2346" r="2346"/>
          <a:stretch>
            <a:fillRect/>
          </a:stretch>
        </p:blipFill>
        <p:spPr/>
      </p:pic>
      <p:sp>
        <p:nvSpPr>
          <p:cNvPr id="12" name="Text Placeholder 11">
            <a:extLst>
              <a:ext uri="{FF2B5EF4-FFF2-40B4-BE49-F238E27FC236}">
                <a16:creationId xmlns:a16="http://schemas.microsoft.com/office/drawing/2014/main" id="{527411E9-7586-4E60-A67E-57517F797ECE}"/>
              </a:ext>
            </a:extLst>
          </p:cNvPr>
          <p:cNvSpPr>
            <a:spLocks noGrp="1"/>
          </p:cNvSpPr>
          <p:nvPr>
            <p:ph type="body" idx="18"/>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A0665AA9-7996-4F7E-9EBD-9502039CD3DE}"/>
              </a:ext>
            </a:extLst>
          </p:cNvPr>
          <p:cNvSpPr>
            <a:spLocks noGrp="1"/>
          </p:cNvSpPr>
          <p:nvPr>
            <p:ph type="body" sz="quarter" idx="19"/>
          </p:nvPr>
        </p:nvSpPr>
        <p:spPr/>
        <p:txBody>
          <a:bodyPr/>
          <a:lstStyle/>
          <a:p>
            <a:r>
              <a:rPr lang="en-US" dirty="0"/>
              <a:t>Lorem ipsum dolor sit amet, consectetuer adipiscing elit. Maecenas porttitor congue massa</a:t>
            </a:r>
            <a:endParaRPr lang="ru-RU" dirty="0"/>
          </a:p>
        </p:txBody>
      </p:sp>
      <p:pic>
        <p:nvPicPr>
          <p:cNvPr id="43" name="Picture Placeholder 42" descr="Jacket icon">
            <a:extLst>
              <a:ext uri="{FF2B5EF4-FFF2-40B4-BE49-F238E27FC236}">
                <a16:creationId xmlns:a16="http://schemas.microsoft.com/office/drawing/2014/main" id="{C58412A8-4CBF-47B3-865A-C17F394AC2C5}"/>
              </a:ext>
            </a:extLst>
          </p:cNvPr>
          <p:cNvPicPr>
            <a:picLocks noGrp="1" noChangeAspect="1"/>
          </p:cNvPicPr>
          <p:nvPr>
            <p:ph type="pic" sz="quarter" idx="23"/>
          </p:nvPr>
        </p:nvPicPr>
        <p:blipFill>
          <a:blip r:embed="rId9">
            <a:extLst>
              <a:ext uri="{96DAC541-7B7A-43D3-8B79-37D633B846F1}">
                <asvg:svgBlip xmlns:asvg="http://schemas.microsoft.com/office/drawing/2016/SVG/main" xmlns="" r:embed="rId10"/>
              </a:ext>
            </a:extLst>
          </a:blip>
          <a:srcRect l="2869" r="2869"/>
          <a:stretch>
            <a:fillRect/>
          </a:stretch>
        </p:blipFill>
        <p:spPr/>
      </p:pic>
      <p:sp>
        <p:nvSpPr>
          <p:cNvPr id="14" name="Text Placeholder 13">
            <a:extLst>
              <a:ext uri="{FF2B5EF4-FFF2-40B4-BE49-F238E27FC236}">
                <a16:creationId xmlns:a16="http://schemas.microsoft.com/office/drawing/2014/main" id="{58C7FCDF-C095-418D-B8A5-3D9E26756B8E}"/>
              </a:ext>
            </a:extLst>
          </p:cNvPr>
          <p:cNvSpPr>
            <a:spLocks noGrp="1"/>
          </p:cNvSpPr>
          <p:nvPr>
            <p:ph type="body" idx="20"/>
          </p:nvPr>
        </p:nvSpPr>
        <p:spPr/>
        <p:txBody>
          <a:bodyPr/>
          <a:lstStyle/>
          <a:p>
            <a:r>
              <a:rPr lang="en-US" dirty="0"/>
              <a:t>Section 4 Title</a:t>
            </a:r>
            <a:endParaRPr lang="ru-RU" dirty="0"/>
          </a:p>
        </p:txBody>
      </p:sp>
      <p:sp>
        <p:nvSpPr>
          <p:cNvPr id="15" name="Text Placeholder 14">
            <a:extLst>
              <a:ext uri="{FF2B5EF4-FFF2-40B4-BE49-F238E27FC236}">
                <a16:creationId xmlns:a16="http://schemas.microsoft.com/office/drawing/2014/main" id="{A6A0C06E-2C62-495A-9F3F-E595CFA9276B}"/>
              </a:ext>
            </a:extLst>
          </p:cNvPr>
          <p:cNvSpPr>
            <a:spLocks noGrp="1"/>
          </p:cNvSpPr>
          <p:nvPr>
            <p:ph type="body" sz="quarter" idx="21"/>
          </p:nvPr>
        </p:nvSpPr>
        <p:spPr/>
        <p:txBody>
          <a:bodyPr/>
          <a:lstStyle/>
          <a:p>
            <a:r>
              <a:rPr lang="en-US" dirty="0"/>
              <a:t>Lorem ipsum dolor sit amet, consectetuer adipiscing elit. Maecenas porttitor congue massa</a:t>
            </a:r>
            <a:endParaRPr lang="ru-RU" dirty="0"/>
          </a:p>
        </p:txBody>
      </p:sp>
      <p:sp>
        <p:nvSpPr>
          <p:cNvPr id="6" name="Slide Number Placeholder 5">
            <a:extLst>
              <a:ext uri="{FF2B5EF4-FFF2-40B4-BE49-F238E27FC236}">
                <a16:creationId xmlns:a16="http://schemas.microsoft.com/office/drawing/2014/main" id="{A295D9BC-AB8F-4271-8A48-4BAD2E39C8C2}"/>
              </a:ext>
            </a:extLst>
          </p:cNvPr>
          <p:cNvSpPr>
            <a:spLocks noGrp="1"/>
          </p:cNvSpPr>
          <p:nvPr>
            <p:ph type="sldNum" sz="quarter" idx="12"/>
          </p:nvPr>
        </p:nvSpPr>
        <p:spPr/>
        <p:txBody>
          <a:bodyPr/>
          <a:lstStyle/>
          <a:p>
            <a:fld id="{3CE5352E-9B9F-4EDC-8769-7FA3D3F814C7}" type="slidenum">
              <a:rPr lang="ru-RU" smtClean="0"/>
              <a:t>6</a:t>
            </a:fld>
            <a:endParaRPr lang="ru-RU" dirty="0"/>
          </a:p>
        </p:txBody>
      </p:sp>
      <p:sp>
        <p:nvSpPr>
          <p:cNvPr id="4" name="Date Placeholder 3">
            <a:extLst>
              <a:ext uri="{FF2B5EF4-FFF2-40B4-BE49-F238E27FC236}">
                <a16:creationId xmlns:a16="http://schemas.microsoft.com/office/drawing/2014/main" id="{0435A89F-85F0-4325-8637-CE201FBFC001}"/>
              </a:ext>
            </a:extLst>
          </p:cNvPr>
          <p:cNvSpPr>
            <a:spLocks noGrp="1"/>
          </p:cNvSpPr>
          <p:nvPr>
            <p:ph type="dt" sz="half" idx="10"/>
          </p:nvPr>
        </p:nvSpPr>
        <p:spPr/>
        <p:txBody>
          <a:bodyPr/>
          <a:lstStyle/>
          <a:p>
            <a:fld id="{23D0A551-48C9-48F6-BF4E-DE641842128B}" type="datetime1">
              <a:rPr lang="en-US" smtClean="0"/>
              <a:t>9/11/2018</a:t>
            </a:fld>
            <a:endParaRPr lang="ru-RU" dirty="0"/>
          </a:p>
        </p:txBody>
      </p:sp>
      <p:sp>
        <p:nvSpPr>
          <p:cNvPr id="5" name="Footer Placeholder 4">
            <a:extLst>
              <a:ext uri="{FF2B5EF4-FFF2-40B4-BE49-F238E27FC236}">
                <a16:creationId xmlns:a16="http://schemas.microsoft.com/office/drawing/2014/main" id="{6FB2EF21-F9C6-409F-949E-FFB6F82E2B7E}"/>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32562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3C92-FA88-4A0C-B400-5D88B6D2029F}"/>
              </a:ext>
            </a:extLst>
          </p:cNvPr>
          <p:cNvSpPr>
            <a:spLocks noGrp="1"/>
          </p:cNvSpPr>
          <p:nvPr>
            <p:ph type="title"/>
          </p:nvPr>
        </p:nvSpPr>
        <p:spPr>
          <a:xfrm>
            <a:off x="574812" y="757947"/>
            <a:ext cx="12878181" cy="453545"/>
          </a:xfrm>
        </p:spPr>
        <p:txBody>
          <a:bodyPr>
            <a:noAutofit/>
          </a:bodyPr>
          <a:lstStyle/>
          <a:p>
            <a:r>
              <a:rPr lang="en-US" sz="3500"/>
              <a:t>Thiết bị Inox tại các bệnh viện</a:t>
            </a:r>
            <a:endParaRPr lang="ru-RU" sz="3500" dirty="0"/>
          </a:p>
        </p:txBody>
      </p:sp>
      <p:sp>
        <p:nvSpPr>
          <p:cNvPr id="9" name="Text Placeholder 8">
            <a:extLst>
              <a:ext uri="{FF2B5EF4-FFF2-40B4-BE49-F238E27FC236}">
                <a16:creationId xmlns:a16="http://schemas.microsoft.com/office/drawing/2014/main" id="{CFF92B29-3AF7-4EF1-A753-98869727CB64}"/>
              </a:ext>
            </a:extLst>
          </p:cNvPr>
          <p:cNvSpPr>
            <a:spLocks noGrp="1"/>
          </p:cNvSpPr>
          <p:nvPr>
            <p:ph type="body" idx="24"/>
          </p:nvPr>
        </p:nvSpPr>
        <p:spPr>
          <a:xfrm>
            <a:off x="574812" y="1268313"/>
            <a:ext cx="16222717" cy="432000"/>
          </a:xfrm>
        </p:spPr>
        <p:txBody>
          <a:bodyPr>
            <a:noAutofit/>
          </a:bodyPr>
          <a:lstStyle/>
          <a:p>
            <a:r>
              <a:rPr lang="en-US" sz="2900" b="1"/>
              <a:t>Chúng tôi chuyên cung cấp thiết bị </a:t>
            </a:r>
            <a:r>
              <a:rPr lang="en-US" sz="2900" b="1"/>
              <a:t>Inox cho </a:t>
            </a:r>
            <a:r>
              <a:rPr lang="en-US" sz="2900" b="1"/>
              <a:t>các bệnh viện trong và toàn tỉnh với nhiều mẫu mã đa dạng.</a:t>
            </a:r>
            <a:endParaRPr lang="ru-RU" sz="2900" b="1" dirty="0"/>
          </a:p>
        </p:txBody>
      </p:sp>
      <p:pic>
        <p:nvPicPr>
          <p:cNvPr id="16" name="Picture Placeholder 15">
            <a:extLst>
              <a:ext uri="{FF2B5EF4-FFF2-40B4-BE49-F238E27FC236}">
                <a16:creationId xmlns:a16="http://schemas.microsoft.com/office/drawing/2014/main" id="{EE4F382B-7FE7-4635-A204-081B5D8A812B}"/>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tretch>
            <a:fillRect/>
          </a:stretch>
        </p:blipFill>
        <p:spPr>
          <a:xfrm>
            <a:off x="1498667" y="2426422"/>
            <a:ext cx="6485939" cy="2072640"/>
          </a:xfrm>
        </p:spPr>
      </p:pic>
      <p:pic>
        <p:nvPicPr>
          <p:cNvPr id="26" name="Picture Placeholder 25">
            <a:extLst>
              <a:ext uri="{FF2B5EF4-FFF2-40B4-BE49-F238E27FC236}">
                <a16:creationId xmlns:a16="http://schemas.microsoft.com/office/drawing/2014/main" id="{6AAAFA30-6067-41D4-9745-F1E71BDEAE5D}"/>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9927195" y="2148239"/>
            <a:ext cx="2266803" cy="1284069"/>
          </a:xfrm>
        </p:spPr>
      </p:pic>
      <p:sp>
        <p:nvSpPr>
          <p:cNvPr id="6" name="Text Placeholder 5">
            <a:extLst>
              <a:ext uri="{FF2B5EF4-FFF2-40B4-BE49-F238E27FC236}">
                <a16:creationId xmlns:a16="http://schemas.microsoft.com/office/drawing/2014/main" id="{701787BF-9235-4D95-B58C-581EE119EE4E}"/>
              </a:ext>
            </a:extLst>
          </p:cNvPr>
          <p:cNvSpPr>
            <a:spLocks noGrp="1"/>
          </p:cNvSpPr>
          <p:nvPr>
            <p:ph type="body" idx="14"/>
          </p:nvPr>
        </p:nvSpPr>
        <p:spPr>
          <a:xfrm>
            <a:off x="9927194" y="3518627"/>
            <a:ext cx="2977602" cy="267934"/>
          </a:xfrm>
        </p:spPr>
        <p:txBody>
          <a:bodyPr>
            <a:noAutofit/>
          </a:bodyPr>
          <a:lstStyle/>
          <a:p>
            <a:r>
              <a:rPr lang="en-US" sz="2500"/>
              <a:t>Giường bệnh</a:t>
            </a:r>
            <a:endParaRPr lang="ru-RU" sz="2500" dirty="0"/>
          </a:p>
        </p:txBody>
      </p:sp>
      <p:sp>
        <p:nvSpPr>
          <p:cNvPr id="7" name="Text Placeholder 6">
            <a:extLst>
              <a:ext uri="{FF2B5EF4-FFF2-40B4-BE49-F238E27FC236}">
                <a16:creationId xmlns:a16="http://schemas.microsoft.com/office/drawing/2014/main" id="{0D505D62-4634-44E6-92F4-F8BD9D3BB637}"/>
              </a:ext>
            </a:extLst>
          </p:cNvPr>
          <p:cNvSpPr>
            <a:spLocks noGrp="1"/>
          </p:cNvSpPr>
          <p:nvPr>
            <p:ph type="body" sz="quarter" idx="15"/>
          </p:nvPr>
        </p:nvSpPr>
        <p:spPr>
          <a:xfrm>
            <a:off x="8883240" y="3856174"/>
            <a:ext cx="4240924" cy="1866709"/>
          </a:xfrm>
        </p:spPr>
        <p:txBody>
          <a:bodyPr>
            <a:noAutofit/>
          </a:bodyPr>
          <a:lstStyle/>
          <a:p>
            <a:r>
              <a:rPr lang="en-US" sz="2000"/>
              <a:t>Cung cấp các thiết bị Inox giường bệnh y tế tại các bệnh viện lớn trong tỉnh như: bệnh viện đa khoa Lâm Hoa, bệnh viện đa khoa tỉnh … với kiểu dáng chắc chắn, bền đẹp.</a:t>
            </a:r>
            <a:endParaRPr lang="ru-RU" sz="2000" dirty="0"/>
          </a:p>
        </p:txBody>
      </p:sp>
      <p:pic>
        <p:nvPicPr>
          <p:cNvPr id="30" name="Picture Placeholder 29">
            <a:extLst>
              <a:ext uri="{FF2B5EF4-FFF2-40B4-BE49-F238E27FC236}">
                <a16:creationId xmlns:a16="http://schemas.microsoft.com/office/drawing/2014/main" id="{451E6E1E-ED6B-4CE3-A7BB-E93E7F65E9D4}"/>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tretch>
            <a:fillRect/>
          </a:stretch>
        </p:blipFill>
        <p:spPr>
          <a:xfrm>
            <a:off x="14276770" y="2127131"/>
            <a:ext cx="2110857" cy="1335613"/>
          </a:xfrm>
        </p:spPr>
      </p:pic>
      <p:sp>
        <p:nvSpPr>
          <p:cNvPr id="12" name="Text Placeholder 11">
            <a:extLst>
              <a:ext uri="{FF2B5EF4-FFF2-40B4-BE49-F238E27FC236}">
                <a16:creationId xmlns:a16="http://schemas.microsoft.com/office/drawing/2014/main" id="{FC645FFB-6185-41FD-8810-86BA66F695F3}"/>
              </a:ext>
            </a:extLst>
          </p:cNvPr>
          <p:cNvSpPr>
            <a:spLocks noGrp="1"/>
          </p:cNvSpPr>
          <p:nvPr>
            <p:ph type="body" idx="27"/>
          </p:nvPr>
        </p:nvSpPr>
        <p:spPr>
          <a:xfrm>
            <a:off x="14276769" y="3603879"/>
            <a:ext cx="1671636" cy="267934"/>
          </a:xfrm>
        </p:spPr>
        <p:txBody>
          <a:bodyPr>
            <a:noAutofit/>
          </a:bodyPr>
          <a:lstStyle/>
          <a:p>
            <a:r>
              <a:rPr lang="en-US" sz="2500"/>
              <a:t>Xe đẩy y tế</a:t>
            </a:r>
            <a:endParaRPr lang="ru-RU" sz="2500" dirty="0"/>
          </a:p>
        </p:txBody>
      </p:sp>
      <p:sp>
        <p:nvSpPr>
          <p:cNvPr id="13" name="Text Placeholder 12">
            <a:extLst>
              <a:ext uri="{FF2B5EF4-FFF2-40B4-BE49-F238E27FC236}">
                <a16:creationId xmlns:a16="http://schemas.microsoft.com/office/drawing/2014/main" id="{2ED60E96-C517-471B-A2A0-3FB6FF198082}"/>
              </a:ext>
            </a:extLst>
          </p:cNvPr>
          <p:cNvSpPr>
            <a:spLocks noGrp="1"/>
          </p:cNvSpPr>
          <p:nvPr>
            <p:ph type="body" sz="quarter" idx="28"/>
          </p:nvPr>
        </p:nvSpPr>
        <p:spPr>
          <a:xfrm>
            <a:off x="14101627" y="3937740"/>
            <a:ext cx="3090040" cy="1365798"/>
          </a:xfrm>
        </p:spPr>
        <p:txBody>
          <a:bodyPr>
            <a:normAutofit/>
          </a:bodyPr>
          <a:lstStyle/>
          <a:p>
            <a:r>
              <a:rPr lang="en-US" sz="2000"/>
              <a:t>Cung cấp các thiết bị xe đẩy y tế phục vụ tiêm khám tiện dụng …</a:t>
            </a:r>
            <a:endParaRPr lang="ru-RU" sz="2000" dirty="0"/>
          </a:p>
        </p:txBody>
      </p:sp>
      <p:sp>
        <p:nvSpPr>
          <p:cNvPr id="5" name="Slide Number Placeholder 4">
            <a:extLst>
              <a:ext uri="{FF2B5EF4-FFF2-40B4-BE49-F238E27FC236}">
                <a16:creationId xmlns:a16="http://schemas.microsoft.com/office/drawing/2014/main" id="{22E98698-98C2-42EB-AA76-F053D543C053}"/>
              </a:ext>
            </a:extLst>
          </p:cNvPr>
          <p:cNvSpPr>
            <a:spLocks noGrp="1"/>
          </p:cNvSpPr>
          <p:nvPr>
            <p:ph type="sldNum" sz="quarter" idx="12"/>
          </p:nvPr>
        </p:nvSpPr>
        <p:spPr/>
        <p:txBody>
          <a:bodyPr/>
          <a:lstStyle/>
          <a:p>
            <a:fld id="{3CE5352E-9B9F-4EDC-8769-7FA3D3F814C7}" type="slidenum">
              <a:rPr lang="ru-RU" smtClean="0"/>
              <a:t>7</a:t>
            </a:fld>
            <a:endParaRPr lang="ru-RU" dirty="0"/>
          </a:p>
        </p:txBody>
      </p:sp>
      <p:sp>
        <p:nvSpPr>
          <p:cNvPr id="4" name="Footer Placeholder 3">
            <a:extLst>
              <a:ext uri="{FF2B5EF4-FFF2-40B4-BE49-F238E27FC236}">
                <a16:creationId xmlns:a16="http://schemas.microsoft.com/office/drawing/2014/main" id="{D1EA9ED7-4F97-41C5-8D9B-60DE271DC426}"/>
              </a:ext>
            </a:extLst>
          </p:cNvPr>
          <p:cNvSpPr>
            <a:spLocks noGrp="1"/>
          </p:cNvSpPr>
          <p:nvPr>
            <p:ph type="ftr" sz="quarter" idx="11"/>
          </p:nvPr>
        </p:nvSpPr>
        <p:spPr>
          <a:xfrm>
            <a:off x="13685732" y="5503432"/>
            <a:ext cx="3291840" cy="349636"/>
          </a:xfrm>
        </p:spPr>
        <p:txBody>
          <a:bodyPr/>
          <a:lstStyle/>
          <a:p>
            <a:r>
              <a:rPr lang="en-US" sz="1800">
                <a:solidFill>
                  <a:srgbClr val="C00000"/>
                </a:solidFill>
              </a:rPr>
              <a:t>Inox Linh Kiên Thái Bình</a:t>
            </a:r>
            <a:endParaRPr lang="ru-RU" sz="1800" dirty="0">
              <a:solidFill>
                <a:srgbClr val="C00000"/>
              </a:solidFill>
            </a:endParaRPr>
          </a:p>
        </p:txBody>
      </p:sp>
    </p:spTree>
    <p:extLst>
      <p:ext uri="{BB962C8B-B14F-4D97-AF65-F5344CB8AC3E}">
        <p14:creationId xmlns:p14="http://schemas.microsoft.com/office/powerpoint/2010/main" val="1426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3C92-FA88-4A0C-B400-5D88B6D2029F}"/>
              </a:ext>
            </a:extLst>
          </p:cNvPr>
          <p:cNvSpPr>
            <a:spLocks noGrp="1"/>
          </p:cNvSpPr>
          <p:nvPr>
            <p:ph type="title"/>
          </p:nvPr>
        </p:nvSpPr>
        <p:spPr>
          <a:xfrm>
            <a:off x="574812" y="542204"/>
            <a:ext cx="12878181" cy="453545"/>
          </a:xfrm>
        </p:spPr>
        <p:txBody>
          <a:bodyPr>
            <a:noAutofit/>
          </a:bodyPr>
          <a:lstStyle/>
          <a:p>
            <a:r>
              <a:rPr lang="en-US" sz="3500"/>
              <a:t>Thiết bị Inox tại các bệnh viện</a:t>
            </a:r>
            <a:endParaRPr lang="ru-RU" sz="3500" dirty="0"/>
          </a:p>
        </p:txBody>
      </p:sp>
      <p:sp>
        <p:nvSpPr>
          <p:cNvPr id="9" name="Text Placeholder 8">
            <a:extLst>
              <a:ext uri="{FF2B5EF4-FFF2-40B4-BE49-F238E27FC236}">
                <a16:creationId xmlns:a16="http://schemas.microsoft.com/office/drawing/2014/main" id="{CFF92B29-3AF7-4EF1-A753-98869727CB64}"/>
              </a:ext>
            </a:extLst>
          </p:cNvPr>
          <p:cNvSpPr>
            <a:spLocks noGrp="1"/>
          </p:cNvSpPr>
          <p:nvPr>
            <p:ph type="body" idx="24"/>
          </p:nvPr>
        </p:nvSpPr>
        <p:spPr>
          <a:xfrm>
            <a:off x="574812" y="1176584"/>
            <a:ext cx="16222717" cy="432000"/>
          </a:xfrm>
        </p:spPr>
        <p:txBody>
          <a:bodyPr>
            <a:noAutofit/>
          </a:bodyPr>
          <a:lstStyle/>
          <a:p>
            <a:r>
              <a:rPr lang="en-US" sz="2900" b="1"/>
              <a:t>Chúng tôi chuyên cung cấp thiết bị </a:t>
            </a:r>
            <a:r>
              <a:rPr lang="en-US" sz="2900" b="1"/>
              <a:t>Inox cho </a:t>
            </a:r>
            <a:r>
              <a:rPr lang="en-US" sz="2900" b="1"/>
              <a:t>các bệnh viện trong và toàn tỉnh với nhiều mẫu mã đa dạng.</a:t>
            </a:r>
            <a:endParaRPr lang="ru-RU" sz="2900" b="1" dirty="0"/>
          </a:p>
        </p:txBody>
      </p:sp>
      <p:pic>
        <p:nvPicPr>
          <p:cNvPr id="16" name="Picture Placeholder 15">
            <a:extLst>
              <a:ext uri="{FF2B5EF4-FFF2-40B4-BE49-F238E27FC236}">
                <a16:creationId xmlns:a16="http://schemas.microsoft.com/office/drawing/2014/main" id="{EE4F382B-7FE7-4635-A204-081B5D8A812B}"/>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tretch>
            <a:fillRect/>
          </a:stretch>
        </p:blipFill>
        <p:spPr>
          <a:xfrm>
            <a:off x="1498667" y="2426422"/>
            <a:ext cx="6485939" cy="2072640"/>
          </a:xfrm>
        </p:spPr>
      </p:pic>
      <p:pic>
        <p:nvPicPr>
          <p:cNvPr id="26" name="Picture Placeholder 25">
            <a:extLst>
              <a:ext uri="{FF2B5EF4-FFF2-40B4-BE49-F238E27FC236}">
                <a16:creationId xmlns:a16="http://schemas.microsoft.com/office/drawing/2014/main" id="{6AAAFA30-6067-41D4-9745-F1E71BDEAE5D}"/>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9927195" y="2148239"/>
            <a:ext cx="2266803" cy="1284069"/>
          </a:xfrm>
        </p:spPr>
      </p:pic>
      <p:sp>
        <p:nvSpPr>
          <p:cNvPr id="6" name="Text Placeholder 5">
            <a:extLst>
              <a:ext uri="{FF2B5EF4-FFF2-40B4-BE49-F238E27FC236}">
                <a16:creationId xmlns:a16="http://schemas.microsoft.com/office/drawing/2014/main" id="{701787BF-9235-4D95-B58C-581EE119EE4E}"/>
              </a:ext>
            </a:extLst>
          </p:cNvPr>
          <p:cNvSpPr>
            <a:spLocks noGrp="1"/>
          </p:cNvSpPr>
          <p:nvPr>
            <p:ph type="body" idx="14"/>
          </p:nvPr>
        </p:nvSpPr>
        <p:spPr>
          <a:xfrm>
            <a:off x="9927194" y="3518627"/>
            <a:ext cx="2977602" cy="267934"/>
          </a:xfrm>
        </p:spPr>
        <p:txBody>
          <a:bodyPr>
            <a:noAutofit/>
          </a:bodyPr>
          <a:lstStyle/>
          <a:p>
            <a:r>
              <a:rPr lang="en-US" sz="2500"/>
              <a:t>Giường bệnh</a:t>
            </a:r>
            <a:endParaRPr lang="ru-RU" sz="2500" dirty="0"/>
          </a:p>
        </p:txBody>
      </p:sp>
      <p:sp>
        <p:nvSpPr>
          <p:cNvPr id="7" name="Text Placeholder 6">
            <a:extLst>
              <a:ext uri="{FF2B5EF4-FFF2-40B4-BE49-F238E27FC236}">
                <a16:creationId xmlns:a16="http://schemas.microsoft.com/office/drawing/2014/main" id="{0D505D62-4634-44E6-92F4-F8BD9D3BB637}"/>
              </a:ext>
            </a:extLst>
          </p:cNvPr>
          <p:cNvSpPr>
            <a:spLocks noGrp="1"/>
          </p:cNvSpPr>
          <p:nvPr>
            <p:ph type="body" sz="quarter" idx="15"/>
          </p:nvPr>
        </p:nvSpPr>
        <p:spPr>
          <a:xfrm>
            <a:off x="8883240" y="3856174"/>
            <a:ext cx="4240924" cy="2166254"/>
          </a:xfrm>
        </p:spPr>
        <p:txBody>
          <a:bodyPr>
            <a:noAutofit/>
          </a:bodyPr>
          <a:lstStyle/>
          <a:p>
            <a:pPr algn="just">
              <a:lnSpc>
                <a:spcPct val="100000"/>
              </a:lnSpc>
            </a:pPr>
            <a:r>
              <a:rPr lang="en-US" sz="2100"/>
              <a:t>Cung cấp các thiết bị Inox giường bệnh y tế tại các bệnh viện lớn trong tỉnh như: bệnh viện đa khoa Lâm Hoa, bệnh viện đa khoa tỉnh … với kiểu dáng chắc chắn, bền đẹp.</a:t>
            </a:r>
            <a:endParaRPr lang="ru-RU" sz="2100" dirty="0"/>
          </a:p>
        </p:txBody>
      </p:sp>
      <p:pic>
        <p:nvPicPr>
          <p:cNvPr id="30" name="Picture Placeholder 29">
            <a:extLst>
              <a:ext uri="{FF2B5EF4-FFF2-40B4-BE49-F238E27FC236}">
                <a16:creationId xmlns:a16="http://schemas.microsoft.com/office/drawing/2014/main" id="{451E6E1E-ED6B-4CE3-A7BB-E93E7F65E9D4}"/>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tretch>
            <a:fillRect/>
          </a:stretch>
        </p:blipFill>
        <p:spPr>
          <a:xfrm>
            <a:off x="14276770" y="2127131"/>
            <a:ext cx="2110857" cy="1335613"/>
          </a:xfrm>
        </p:spPr>
      </p:pic>
      <p:sp>
        <p:nvSpPr>
          <p:cNvPr id="12" name="Text Placeholder 11">
            <a:extLst>
              <a:ext uri="{FF2B5EF4-FFF2-40B4-BE49-F238E27FC236}">
                <a16:creationId xmlns:a16="http://schemas.microsoft.com/office/drawing/2014/main" id="{FC645FFB-6185-41FD-8810-86BA66F695F3}"/>
              </a:ext>
            </a:extLst>
          </p:cNvPr>
          <p:cNvSpPr>
            <a:spLocks noGrp="1"/>
          </p:cNvSpPr>
          <p:nvPr>
            <p:ph type="body" idx="27"/>
          </p:nvPr>
        </p:nvSpPr>
        <p:spPr>
          <a:xfrm>
            <a:off x="14276769" y="3603879"/>
            <a:ext cx="1671636" cy="267934"/>
          </a:xfrm>
        </p:spPr>
        <p:txBody>
          <a:bodyPr>
            <a:noAutofit/>
          </a:bodyPr>
          <a:lstStyle/>
          <a:p>
            <a:r>
              <a:rPr lang="en-US" sz="2500"/>
              <a:t>Xe đẩy y tế</a:t>
            </a:r>
            <a:endParaRPr lang="ru-RU" sz="2500" dirty="0"/>
          </a:p>
        </p:txBody>
      </p:sp>
      <p:sp>
        <p:nvSpPr>
          <p:cNvPr id="13" name="Text Placeholder 12">
            <a:extLst>
              <a:ext uri="{FF2B5EF4-FFF2-40B4-BE49-F238E27FC236}">
                <a16:creationId xmlns:a16="http://schemas.microsoft.com/office/drawing/2014/main" id="{2ED60E96-C517-471B-A2A0-3FB6FF198082}"/>
              </a:ext>
            </a:extLst>
          </p:cNvPr>
          <p:cNvSpPr>
            <a:spLocks noGrp="1"/>
          </p:cNvSpPr>
          <p:nvPr>
            <p:ph type="body" sz="quarter" idx="28"/>
          </p:nvPr>
        </p:nvSpPr>
        <p:spPr>
          <a:xfrm>
            <a:off x="14022798" y="3937740"/>
            <a:ext cx="3168869" cy="1365798"/>
          </a:xfrm>
        </p:spPr>
        <p:txBody>
          <a:bodyPr>
            <a:normAutofit/>
          </a:bodyPr>
          <a:lstStyle/>
          <a:p>
            <a:pPr algn="just">
              <a:lnSpc>
                <a:spcPct val="100000"/>
              </a:lnSpc>
            </a:pPr>
            <a:r>
              <a:rPr lang="en-US" sz="2100"/>
              <a:t>Cung cấp các thiết bị xe đẩy y tế phục vụ tiêm khám tiện dụng …</a:t>
            </a:r>
            <a:endParaRPr lang="ru-RU" sz="2100" dirty="0"/>
          </a:p>
        </p:txBody>
      </p:sp>
      <p:sp>
        <p:nvSpPr>
          <p:cNvPr id="5" name="Slide Number Placeholder 4">
            <a:extLst>
              <a:ext uri="{FF2B5EF4-FFF2-40B4-BE49-F238E27FC236}">
                <a16:creationId xmlns:a16="http://schemas.microsoft.com/office/drawing/2014/main" id="{22E98698-98C2-42EB-AA76-F053D543C053}"/>
              </a:ext>
            </a:extLst>
          </p:cNvPr>
          <p:cNvSpPr>
            <a:spLocks noGrp="1"/>
          </p:cNvSpPr>
          <p:nvPr>
            <p:ph type="sldNum" sz="quarter" idx="12"/>
          </p:nvPr>
        </p:nvSpPr>
        <p:spPr/>
        <p:txBody>
          <a:bodyPr/>
          <a:lstStyle/>
          <a:p>
            <a:fld id="{3CE5352E-9B9F-4EDC-8769-7FA3D3F814C7}" type="slidenum">
              <a:rPr lang="ru-RU" smtClean="0"/>
              <a:t>8</a:t>
            </a:fld>
            <a:endParaRPr lang="ru-RU" dirty="0"/>
          </a:p>
        </p:txBody>
      </p:sp>
      <p:sp>
        <p:nvSpPr>
          <p:cNvPr id="4" name="Footer Placeholder 3">
            <a:extLst>
              <a:ext uri="{FF2B5EF4-FFF2-40B4-BE49-F238E27FC236}">
                <a16:creationId xmlns:a16="http://schemas.microsoft.com/office/drawing/2014/main" id="{D1EA9ED7-4F97-41C5-8D9B-60DE271DC426}"/>
              </a:ext>
            </a:extLst>
          </p:cNvPr>
          <p:cNvSpPr>
            <a:spLocks noGrp="1"/>
          </p:cNvSpPr>
          <p:nvPr>
            <p:ph type="ftr" sz="quarter" idx="11"/>
          </p:nvPr>
        </p:nvSpPr>
        <p:spPr>
          <a:xfrm>
            <a:off x="13686278" y="5654061"/>
            <a:ext cx="3291840" cy="349636"/>
          </a:xfrm>
        </p:spPr>
        <p:txBody>
          <a:bodyPr/>
          <a:lstStyle/>
          <a:p>
            <a:r>
              <a:rPr lang="en-US" sz="2000">
                <a:solidFill>
                  <a:srgbClr val="C00000"/>
                </a:solidFill>
              </a:rPr>
              <a:t>Inox Linh Kiên Thái Bình</a:t>
            </a:r>
            <a:endParaRPr lang="ru-RU" sz="2000" dirty="0">
              <a:solidFill>
                <a:srgbClr val="C00000"/>
              </a:solidFill>
            </a:endParaRPr>
          </a:p>
        </p:txBody>
      </p:sp>
    </p:spTree>
    <p:extLst>
      <p:ext uri="{BB962C8B-B14F-4D97-AF65-F5344CB8AC3E}">
        <p14:creationId xmlns:p14="http://schemas.microsoft.com/office/powerpoint/2010/main" val="12645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p:txBody>
          <a:bodyPr/>
          <a:lstStyle/>
          <a:p>
            <a:r>
              <a:rPr lang="en-US" dirty="0"/>
              <a:t>Divider</a:t>
            </a:r>
            <a:endParaRPr lang="ru-RU" dirty="0"/>
          </a:p>
        </p:txBody>
      </p:sp>
      <p:sp>
        <p:nvSpPr>
          <p:cNvPr id="8" name="Text Placeholder 7">
            <a:extLst>
              <a:ext uri="{FF2B5EF4-FFF2-40B4-BE49-F238E27FC236}">
                <a16:creationId xmlns:a16="http://schemas.microsoft.com/office/drawing/2014/main" id="{FA39FA61-4CB9-48A4-BBF4-DA0E0CD08614}"/>
              </a:ext>
            </a:extLst>
          </p:cNvPr>
          <p:cNvSpPr>
            <a:spLocks noGrp="1"/>
          </p:cNvSpPr>
          <p:nvPr>
            <p:ph type="body" idx="1"/>
          </p:nvPr>
        </p:nvSpPr>
        <p:spPr/>
        <p:txBody>
          <a:bodyPr/>
          <a:lstStyle/>
          <a:p>
            <a:r>
              <a:rPr lang="en-US" dirty="0"/>
              <a:t>Lorem ipsum dolor sit amet, consectetuer adipiscing elit</a:t>
            </a:r>
            <a:endParaRPr lang="ru-RU" dirty="0"/>
          </a:p>
        </p:txBody>
      </p:sp>
      <p:sp>
        <p:nvSpPr>
          <p:cNvPr id="3" name="Date Placeholder 2">
            <a:extLst>
              <a:ext uri="{FF2B5EF4-FFF2-40B4-BE49-F238E27FC236}">
                <a16:creationId xmlns:a16="http://schemas.microsoft.com/office/drawing/2014/main" id="{07896873-BEE9-4DDC-BD70-F611E027C5B9}"/>
              </a:ext>
            </a:extLst>
          </p:cNvPr>
          <p:cNvSpPr>
            <a:spLocks noGrp="1"/>
          </p:cNvSpPr>
          <p:nvPr>
            <p:ph type="dt" sz="half" idx="10"/>
          </p:nvPr>
        </p:nvSpPr>
        <p:spPr/>
        <p:txBody>
          <a:bodyPr/>
          <a:lstStyle/>
          <a:p>
            <a:fld id="{3BDA9C29-DD8E-4518-B4D3-44806885A5F9}" type="datetime1">
              <a:rPr lang="en-US" smtClean="0"/>
              <a:pPr/>
              <a:t>9/11/2018</a:t>
            </a:fld>
            <a:endParaRPr lang="ru-RU" dirty="0"/>
          </a:p>
        </p:txBody>
      </p:sp>
      <p:sp>
        <p:nvSpPr>
          <p:cNvPr id="4" name="Footer Placeholder 3">
            <a:extLst>
              <a:ext uri="{FF2B5EF4-FFF2-40B4-BE49-F238E27FC236}">
                <a16:creationId xmlns:a16="http://schemas.microsoft.com/office/drawing/2014/main" id="{94749413-E570-4F96-84B8-1C08EC0C5D0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ru-RU" smtClean="0"/>
              <a:pPr/>
              <a:t>9</a:t>
            </a:fld>
            <a:endParaRPr lang="ru-RU" dirty="0"/>
          </a:p>
        </p:txBody>
      </p:sp>
      <p:sp>
        <p:nvSpPr>
          <p:cNvPr id="17" name="Text Placeholder 16">
            <a:extLst>
              <a:ext uri="{FF2B5EF4-FFF2-40B4-BE49-F238E27FC236}">
                <a16:creationId xmlns:a16="http://schemas.microsoft.com/office/drawing/2014/main" id="{A15095E2-AFFB-44C5-98F5-36F74388C15F}"/>
              </a:ext>
            </a:extLst>
          </p:cNvPr>
          <p:cNvSpPr>
            <a:spLocks noGrp="1"/>
          </p:cNvSpPr>
          <p:nvPr>
            <p:ph type="body" idx="13"/>
          </p:nvPr>
        </p:nvSpPr>
        <p:spPr/>
        <p:txBody>
          <a:bodyPr/>
          <a:lstStyle/>
          <a:p>
            <a:endParaRPr lang="en-US" dirty="0"/>
          </a:p>
        </p:txBody>
      </p:sp>
      <p:pic>
        <p:nvPicPr>
          <p:cNvPr id="12" name="Picture Placeholder 11" descr="Group of fashion models">
            <a:extLst>
              <a:ext uri="{FF2B5EF4-FFF2-40B4-BE49-F238E27FC236}">
                <a16:creationId xmlns:a16="http://schemas.microsoft.com/office/drawing/2014/main" id="{353FE571-4347-4DF0-891A-568E51CE1C2C}"/>
              </a:ext>
            </a:extLst>
          </p:cNvPr>
          <p:cNvPicPr>
            <a:picLocks noGrp="1" noChangeAspect="1"/>
          </p:cNvPicPr>
          <p:nvPr>
            <p:ph type="pic" sz="quarter" idx="14"/>
          </p:nvPr>
        </p:nvPicPr>
        <p:blipFill>
          <a:blip r:embed="rId2"/>
          <a:srcRect t="13879" b="13879"/>
          <a:stretch>
            <a:fillRect/>
          </a:stretch>
        </p:blipFill>
        <p:spPr/>
      </p:pic>
      <p:pic>
        <p:nvPicPr>
          <p:cNvPr id="27" name="Picture Placeholder 26" descr="Logo with hanger, text, and mini mountain on the bottom">
            <a:extLst>
              <a:ext uri="{FF2B5EF4-FFF2-40B4-BE49-F238E27FC236}">
                <a16:creationId xmlns:a16="http://schemas.microsoft.com/office/drawing/2014/main" id="{A77C8D84-7F11-4CD6-ACF9-1F31CCA8310F}"/>
              </a:ext>
            </a:extLst>
          </p:cNvPr>
          <p:cNvPicPr>
            <a:picLocks noGrp="1" noChangeAspect="1"/>
          </p:cNvPicPr>
          <p:nvPr>
            <p:ph type="pic" sz="quarter" idx="15"/>
          </p:nvPr>
        </p:nvPicPr>
        <p:blipFill rotWithShape="1">
          <a:blip r:embed="rId3"/>
          <a:srcRect t="-10142" b="-10142"/>
          <a:stretch/>
        </p:blipFill>
        <p:spPr>
          <a:prstGeom prst="rect">
            <a:avLst/>
          </a:prstGeom>
        </p:spPr>
      </p:pic>
    </p:spTree>
    <p:extLst>
      <p:ext uri="{BB962C8B-B14F-4D97-AF65-F5344CB8AC3E}">
        <p14:creationId xmlns:p14="http://schemas.microsoft.com/office/powerpoint/2010/main" val="167613580"/>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Retail pitch deck</Template>
  <TotalTime>0</TotalTime>
  <Words>2111</Words>
  <Application>Microsoft Office PowerPoint</Application>
  <PresentationFormat>Custom</PresentationFormat>
  <Paragraphs>354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Calibri</vt:lpstr>
      <vt:lpstr>Tahoma</vt:lpstr>
      <vt:lpstr>Times New Roman</vt:lpstr>
      <vt:lpstr>Verdana</vt:lpstr>
      <vt:lpstr>Wingdings</vt:lpstr>
      <vt:lpstr>Office Theme</vt:lpstr>
      <vt:lpstr>Thiết bị Inox cho các bệnh viện</vt:lpstr>
      <vt:lpstr>Cho Bệnh Viện</vt:lpstr>
      <vt:lpstr>About Us</vt:lpstr>
      <vt:lpstr>Problem</vt:lpstr>
      <vt:lpstr>Solution</vt:lpstr>
      <vt:lpstr>Product</vt:lpstr>
      <vt:lpstr>Thiết bị Inox tại các bệnh viện</vt:lpstr>
      <vt:lpstr>Thiết bị Inox tại các bệnh viện</vt:lpstr>
      <vt:lpstr>Divider</vt:lpstr>
      <vt:lpstr>Business Model</vt:lpstr>
      <vt:lpstr>Market Opportunity</vt:lpstr>
      <vt:lpstr>Market Opportunity Slide</vt:lpstr>
      <vt:lpstr>Competition</vt:lpstr>
      <vt:lpstr>Competition Slide</vt:lpstr>
      <vt:lpstr>Growth Strategy</vt:lpstr>
      <vt:lpstr>Traction</vt:lpstr>
      <vt:lpstr>Timeline</vt:lpstr>
      <vt:lpstr>Financials</vt:lpstr>
      <vt:lpstr>Our Team</vt:lpstr>
      <vt:lpstr>Team</vt:lpstr>
      <vt:lpstr>Funding</vt:lpstr>
      <vt:lpstr>Summary</vt:lpstr>
      <vt:lpstr>Appendix</vt:lpstr>
      <vt:lpstr>Testimonials</vt:lpstr>
      <vt:lpstr>Thiết bị Inox cho các công trình dân dụng</vt:lpstr>
      <vt:lpstr>Mobile Version</vt:lpstr>
      <vt:lpstr>Thank you!</vt:lpstr>
      <vt:lpstr>Customize this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2018-09-07T16:36:32Z</dcterms:created>
  <dcterms:modified xsi:type="dcterms:W3CDTF">2018-09-11T15:50:33Z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